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media11.mp4" ContentType="video/mp4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D0C388-2045-4143-AFB4-8BB4DC8741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4A3A2D-CC69-465A-8939-4262716A55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63EFA2-F000-4835-B3DE-10F1CFC7EB4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C24F0C-244D-4C4C-9F5A-DFF17763D6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65EA5F-CBE0-45D1-82BD-A2E7670E2B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22A533-0643-4851-B027-E3864DBE86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E433A6-D1A0-46E1-BA2E-EEA5A9F3CB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46853A-2ACB-4F50-A21C-B8605E8123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FCAD8F-ED63-4CE8-857D-E6A1E13DD4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0A7B28-0D99-4321-8339-9FC2859FBB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CEF9FD-5B90-4858-854A-FFE251A621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7EC225-9188-456B-BF9F-7080AED1E8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chemeClr val="dk1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FC644D-6A81-4214-92FF-D3AB1DFF0CFC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video" Target="../media/media11.mp4"/><Relationship Id="rId2" Type="http://schemas.microsoft.com/office/2007/relationships/media" Target="../media/media11.mp4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cs-CZ" sz="60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3" name="Obrázek 3" descr=""/>
          <p:cNvPicPr/>
          <p:nvPr/>
        </p:nvPicPr>
        <p:blipFill>
          <a:blip r:embed="rId1"/>
          <a:stretch/>
        </p:blipFill>
        <p:spPr>
          <a:xfrm>
            <a:off x="702360" y="262440"/>
            <a:ext cx="10058040" cy="542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61" name="Zástupný symbol pro obsah 3" descr=""/>
          <p:cNvPicPr/>
          <p:nvPr/>
        </p:nvPicPr>
        <p:blipFill>
          <a:blip r:embed="rId1"/>
          <a:stretch/>
        </p:blipFill>
        <p:spPr>
          <a:xfrm>
            <a:off x="728280" y="275760"/>
            <a:ext cx="10735200" cy="58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6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9000" y="245160"/>
            <a:ext cx="10883520" cy="612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63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63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65" name="TextovéPole 11"/>
          <p:cNvSpPr/>
          <p:nvPr/>
        </p:nvSpPr>
        <p:spPr>
          <a:xfrm>
            <a:off x="9278280" y="5815440"/>
            <a:ext cx="2221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rgbClr val="ffff00"/>
                </a:solidFill>
                <a:latin typeface="Arial"/>
                <a:ea typeface="Arial"/>
              </a:rPr>
              <a:t>databazebrnofilm.cz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ovéPole 14"/>
          <p:cNvSpPr/>
          <p:nvPr/>
        </p:nvSpPr>
        <p:spPr>
          <a:xfrm>
            <a:off x="3800880" y="5815440"/>
            <a:ext cx="2628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rgbClr val="ffff00"/>
                </a:solidFill>
                <a:latin typeface="Arial"/>
                <a:ea typeface="Arial"/>
              </a:rPr>
              <a:t>brnofilm.cz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Zástupný symbol pro obsah 16" descr=""/>
          <p:cNvPicPr/>
          <p:nvPr/>
        </p:nvPicPr>
        <p:blipFill>
          <a:blip r:embed="rId1"/>
          <a:stretch/>
        </p:blipFill>
        <p:spPr>
          <a:xfrm>
            <a:off x="88200" y="0"/>
            <a:ext cx="12015360" cy="6571440"/>
          </a:xfrm>
          <a:prstGeom prst="rect">
            <a:avLst/>
          </a:prstGeom>
          <a:ln w="0">
            <a:noFill/>
          </a:ln>
        </p:spPr>
      </p:pic>
      <p:sp>
        <p:nvSpPr>
          <p:cNvPr id="68" name="TextovéPole 17"/>
          <p:cNvSpPr/>
          <p:nvPr/>
        </p:nvSpPr>
        <p:spPr>
          <a:xfrm>
            <a:off x="3666600" y="5815440"/>
            <a:ext cx="179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lt1"/>
                </a:solidFill>
                <a:latin typeface="Arial"/>
                <a:ea typeface="Arial"/>
              </a:rPr>
              <a:t>BRNOFILM.CZ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Obdélník 19"/>
          <p:cNvSpPr/>
          <p:nvPr/>
        </p:nvSpPr>
        <p:spPr>
          <a:xfrm>
            <a:off x="8013600" y="5815440"/>
            <a:ext cx="2903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lt1"/>
                </a:solidFill>
                <a:latin typeface="Arial"/>
                <a:ea typeface="Arial"/>
              </a:rPr>
              <a:t>DATABAZEBRNOFILM.CZ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45" name="Zástupný symbol pro obsah 3" descr=""/>
          <p:cNvPicPr/>
          <p:nvPr/>
        </p:nvPicPr>
        <p:blipFill>
          <a:blip r:embed="rId1"/>
          <a:stretch/>
        </p:blipFill>
        <p:spPr>
          <a:xfrm>
            <a:off x="360000" y="278640"/>
            <a:ext cx="10993320" cy="591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47" name="Zástupný symbol pro obsah 3" descr=""/>
          <p:cNvPicPr/>
          <p:nvPr/>
        </p:nvPicPr>
        <p:blipFill>
          <a:blip r:embed="rId1"/>
          <a:stretch/>
        </p:blipFill>
        <p:spPr>
          <a:xfrm>
            <a:off x="225720" y="256320"/>
            <a:ext cx="11347920" cy="61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49" name="Zástupný symbol pro obsah 3" descr=""/>
          <p:cNvPicPr/>
          <p:nvPr/>
        </p:nvPicPr>
        <p:blipFill>
          <a:blip r:embed="rId1"/>
          <a:stretch/>
        </p:blipFill>
        <p:spPr>
          <a:xfrm>
            <a:off x="320040" y="286920"/>
            <a:ext cx="11479680" cy="604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51" name="Zástupný symbol pro obsah 3" descr=""/>
          <p:cNvPicPr/>
          <p:nvPr/>
        </p:nvPicPr>
        <p:blipFill>
          <a:blip r:embed="rId1"/>
          <a:stretch/>
        </p:blipFill>
        <p:spPr>
          <a:xfrm>
            <a:off x="402120" y="365040"/>
            <a:ext cx="10951200" cy="58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53" name="Zástupný symbol pro obsah 3" descr=""/>
          <p:cNvPicPr/>
          <p:nvPr/>
        </p:nvPicPr>
        <p:blipFill>
          <a:blip r:embed="rId1"/>
          <a:stretch/>
        </p:blipFill>
        <p:spPr>
          <a:xfrm>
            <a:off x="185400" y="365040"/>
            <a:ext cx="11820960" cy="566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55" name="Zástupný symbol pro obsah 3" descr=""/>
          <p:cNvPicPr/>
          <p:nvPr/>
        </p:nvPicPr>
        <p:blipFill>
          <a:blip r:embed="rId1"/>
          <a:stretch/>
        </p:blipFill>
        <p:spPr>
          <a:xfrm>
            <a:off x="692280" y="254160"/>
            <a:ext cx="10661040" cy="568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57" name="Zástupný symbol pro obsah 3" descr=""/>
          <p:cNvPicPr/>
          <p:nvPr/>
        </p:nvPicPr>
        <p:blipFill>
          <a:blip r:embed="rId1"/>
          <a:stretch/>
        </p:blipFill>
        <p:spPr>
          <a:xfrm>
            <a:off x="838080" y="365040"/>
            <a:ext cx="10560240" cy="56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  <p:pic>
        <p:nvPicPr>
          <p:cNvPr id="59" name="Zástupný symbol pro obsah 3" descr=""/>
          <p:cNvPicPr/>
          <p:nvPr/>
        </p:nvPicPr>
        <p:blipFill>
          <a:blip r:embed="rId1"/>
          <a:stretch/>
        </p:blipFill>
        <p:spPr>
          <a:xfrm>
            <a:off x="838080" y="139320"/>
            <a:ext cx="10799640" cy="603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Application>LibreOffice/7.6.4.1$Linux_X86_64 LibreOffice_project/e19e193f88cd6c0525a17fb7a176ed8e6a3e2aa1</Application>
  <AppVersion>15.0000</AppVersion>
  <Words>12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2024-10-17T09:26:26Z</dcterms:created>
  <dc:creator>Ivana Košuličová</dc:creator>
  <dc:description/>
  <dc:language>en-US</dc:language>
  <cp:lastModifiedBy>Majíčková Veronika (MMB_OK)</cp:lastModifiedBy>
  <dcterms:modified xsi:type="dcterms:W3CDTF">2024-10-22T10:03:50Z</dcterms:modified>
  <cp:revision>10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1</vt:r8>
  </property>
  <property fmtid="{D5CDD505-2E9C-101B-9397-08002B2CF9AE}" pid="3" name="PresentationFormat">
    <vt:lpwstr>Širokoúhlá obrazovka</vt:lpwstr>
  </property>
  <property fmtid="{D5CDD505-2E9C-101B-9397-08002B2CF9AE}" pid="4" name="Slides">
    <vt:r8>12</vt:r8>
  </property>
</Properties>
</file>