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315" r:id="rId2"/>
    <p:sldId id="278" r:id="rId3"/>
    <p:sldId id="323" r:id="rId4"/>
    <p:sldId id="279" r:id="rId5"/>
    <p:sldId id="319" r:id="rId6"/>
    <p:sldId id="276" r:id="rId7"/>
    <p:sldId id="317" r:id="rId8"/>
    <p:sldId id="320" r:id="rId9"/>
    <p:sldId id="328" r:id="rId10"/>
    <p:sldId id="324" r:id="rId11"/>
    <p:sldId id="292" r:id="rId12"/>
    <p:sldId id="326" r:id="rId13"/>
  </p:sldIdLst>
  <p:sldSz cx="9144000" cy="5143500" type="screen16x9"/>
  <p:notesSz cx="6797675" cy="99266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206232-2722-4EFC-8546-125F8A17F6F7}" v="19" dt="2024-10-21T10:23:32.3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60" y="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íčková Veronika (MMB_OK)" userId="2d2eabf5-82df-4344-b6ad-ad9868b84b5c" providerId="ADAL" clId="{D3206232-2722-4EFC-8546-125F8A17F6F7}"/>
    <pc:docChg chg="undo custSel addSld delSld modSld sldOrd">
      <pc:chgData name="Majíčková Veronika (MMB_OK)" userId="2d2eabf5-82df-4344-b6ad-ad9868b84b5c" providerId="ADAL" clId="{D3206232-2722-4EFC-8546-125F8A17F6F7}" dt="2024-10-29T10:53:47.578" v="7195" actId="1076"/>
      <pc:docMkLst>
        <pc:docMk/>
      </pc:docMkLst>
      <pc:sldChg chg="del">
        <pc:chgData name="Majíčková Veronika (MMB_OK)" userId="2d2eabf5-82df-4344-b6ad-ad9868b84b5c" providerId="ADAL" clId="{D3206232-2722-4EFC-8546-125F8A17F6F7}" dt="2024-10-11T12:37:32.374" v="2428" actId="47"/>
        <pc:sldMkLst>
          <pc:docMk/>
          <pc:sldMk cId="0" sldId="267"/>
        </pc:sldMkLst>
      </pc:sldChg>
      <pc:sldChg chg="addSp delSp modSp mod">
        <pc:chgData name="Majíčková Veronika (MMB_OK)" userId="2d2eabf5-82df-4344-b6ad-ad9868b84b5c" providerId="ADAL" clId="{D3206232-2722-4EFC-8546-125F8A17F6F7}" dt="2024-10-11T19:21:40.249" v="7187" actId="20577"/>
        <pc:sldMkLst>
          <pc:docMk/>
          <pc:sldMk cId="288810897" sldId="276"/>
        </pc:sldMkLst>
        <pc:spChg chg="add mod">
          <ac:chgData name="Majíčková Veronika (MMB_OK)" userId="2d2eabf5-82df-4344-b6ad-ad9868b84b5c" providerId="ADAL" clId="{D3206232-2722-4EFC-8546-125F8A17F6F7}" dt="2024-10-11T19:21:40.249" v="7187" actId="20577"/>
          <ac:spMkLst>
            <pc:docMk/>
            <pc:sldMk cId="288810897" sldId="276"/>
            <ac:spMk id="2" creationId="{A8B3426D-848C-320E-6C54-DD7649B0E1A5}"/>
          </ac:spMkLst>
        </pc:spChg>
        <pc:spChg chg="del mod">
          <ac:chgData name="Majíčková Veronika (MMB_OK)" userId="2d2eabf5-82df-4344-b6ad-ad9868b84b5c" providerId="ADAL" clId="{D3206232-2722-4EFC-8546-125F8A17F6F7}" dt="2024-10-11T12:30:49.397" v="2158"/>
          <ac:spMkLst>
            <pc:docMk/>
            <pc:sldMk cId="288810897" sldId="276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D3206232-2722-4EFC-8546-125F8A17F6F7}" dt="2024-10-11T17:19:54.782" v="5383" actId="1076"/>
          <ac:spMkLst>
            <pc:docMk/>
            <pc:sldMk cId="288810897" sldId="276"/>
            <ac:spMk id="122" creationId="{00000000-0000-0000-0000-000000000000}"/>
          </ac:spMkLst>
        </pc:spChg>
        <pc:picChg chg="del">
          <ac:chgData name="Majíčková Veronika (MMB_OK)" userId="2d2eabf5-82df-4344-b6ad-ad9868b84b5c" providerId="ADAL" clId="{D3206232-2722-4EFC-8546-125F8A17F6F7}" dt="2024-10-11T12:30:07.660" v="2091" actId="478"/>
          <ac:picMkLst>
            <pc:docMk/>
            <pc:sldMk cId="288810897" sldId="276"/>
            <ac:picMk id="7" creationId="{9FDE337D-F848-0A39-ED17-0BBD0E05F667}"/>
          </ac:picMkLst>
        </pc:picChg>
      </pc:sldChg>
      <pc:sldChg chg="addSp delSp modSp mod">
        <pc:chgData name="Majíčková Veronika (MMB_OK)" userId="2d2eabf5-82df-4344-b6ad-ad9868b84b5c" providerId="ADAL" clId="{D3206232-2722-4EFC-8546-125F8A17F6F7}" dt="2024-10-11T16:09:13.409" v="3695" actId="20577"/>
        <pc:sldMkLst>
          <pc:docMk/>
          <pc:sldMk cId="3160397382" sldId="278"/>
        </pc:sldMkLst>
        <pc:spChg chg="add mod">
          <ac:chgData name="Majíčková Veronika (MMB_OK)" userId="2d2eabf5-82df-4344-b6ad-ad9868b84b5c" providerId="ADAL" clId="{D3206232-2722-4EFC-8546-125F8A17F6F7}" dt="2024-10-11T16:09:13.409" v="3695" actId="20577"/>
          <ac:spMkLst>
            <pc:docMk/>
            <pc:sldMk cId="3160397382" sldId="278"/>
            <ac:spMk id="3" creationId="{EB63096C-A3B4-A32D-92E4-3E00BC0CF017}"/>
          </ac:spMkLst>
        </pc:spChg>
        <pc:spChg chg="del mod">
          <ac:chgData name="Majíčková Veronika (MMB_OK)" userId="2d2eabf5-82df-4344-b6ad-ad9868b84b5c" providerId="ADAL" clId="{D3206232-2722-4EFC-8546-125F8A17F6F7}" dt="2024-10-11T11:44:59.737" v="1" actId="478"/>
          <ac:spMkLst>
            <pc:docMk/>
            <pc:sldMk cId="3160397382" sldId="278"/>
            <ac:spMk id="6" creationId="{C40C4A18-A60A-4F0E-8EE2-CD502E8CEB89}"/>
          </ac:spMkLst>
        </pc:spChg>
        <pc:spChg chg="mod">
          <ac:chgData name="Majíčková Veronika (MMB_OK)" userId="2d2eabf5-82df-4344-b6ad-ad9868b84b5c" providerId="ADAL" clId="{D3206232-2722-4EFC-8546-125F8A17F6F7}" dt="2024-10-11T11:48:25.423" v="485" actId="1076"/>
          <ac:spMkLst>
            <pc:docMk/>
            <pc:sldMk cId="3160397382" sldId="278"/>
            <ac:spMk id="150" creationId="{00000000-0000-0000-0000-000000000000}"/>
          </ac:spMkLst>
        </pc:spChg>
      </pc:sldChg>
      <pc:sldChg chg="addSp delSp modSp mod">
        <pc:chgData name="Majíčková Veronika (MMB_OK)" userId="2d2eabf5-82df-4344-b6ad-ad9868b84b5c" providerId="ADAL" clId="{D3206232-2722-4EFC-8546-125F8A17F6F7}" dt="2024-10-11T12:20:45.239" v="1250" actId="5793"/>
        <pc:sldMkLst>
          <pc:docMk/>
          <pc:sldMk cId="1590710642" sldId="279"/>
        </pc:sldMkLst>
        <pc:spChg chg="add mod">
          <ac:chgData name="Majíčková Veronika (MMB_OK)" userId="2d2eabf5-82df-4344-b6ad-ad9868b84b5c" providerId="ADAL" clId="{D3206232-2722-4EFC-8546-125F8A17F6F7}" dt="2024-10-11T12:20:45.239" v="1250" actId="5793"/>
          <ac:spMkLst>
            <pc:docMk/>
            <pc:sldMk cId="1590710642" sldId="279"/>
            <ac:spMk id="2" creationId="{9ECD8949-4CCD-9DA3-4EA8-A2C1891F1C2E}"/>
          </ac:spMkLst>
        </pc:spChg>
        <pc:spChg chg="del">
          <ac:chgData name="Majíčková Veronika (MMB_OK)" userId="2d2eabf5-82df-4344-b6ad-ad9868b84b5c" providerId="ADAL" clId="{D3206232-2722-4EFC-8546-125F8A17F6F7}" dt="2024-10-11T12:07:26.735" v="586" actId="478"/>
          <ac:spMkLst>
            <pc:docMk/>
            <pc:sldMk cId="1590710642" sldId="279"/>
            <ac:spMk id="11" creationId="{443F39A0-B3FF-3598-B24D-B9D2013A8BD6}"/>
          </ac:spMkLst>
        </pc:spChg>
        <pc:spChg chg="mod">
          <ac:chgData name="Majíčková Veronika (MMB_OK)" userId="2d2eabf5-82df-4344-b6ad-ad9868b84b5c" providerId="ADAL" clId="{D3206232-2722-4EFC-8546-125F8A17F6F7}" dt="2024-10-11T12:15:19.195" v="951" actId="20577"/>
          <ac:spMkLst>
            <pc:docMk/>
            <pc:sldMk cId="1590710642" sldId="279"/>
            <ac:spMk id="150" creationId="{00000000-0000-0000-0000-000000000000}"/>
          </ac:spMkLst>
        </pc:spChg>
        <pc:picChg chg="del">
          <ac:chgData name="Majíčková Veronika (MMB_OK)" userId="2d2eabf5-82df-4344-b6ad-ad9868b84b5c" providerId="ADAL" clId="{D3206232-2722-4EFC-8546-125F8A17F6F7}" dt="2024-10-11T12:07:24.815" v="585" actId="478"/>
          <ac:picMkLst>
            <pc:docMk/>
            <pc:sldMk cId="1590710642" sldId="279"/>
            <ac:picMk id="3" creationId="{0D246ECA-935B-E272-21C7-6586164B3E00}"/>
          </ac:picMkLst>
        </pc:picChg>
        <pc:picChg chg="del">
          <ac:chgData name="Majíčková Veronika (MMB_OK)" userId="2d2eabf5-82df-4344-b6ad-ad9868b84b5c" providerId="ADAL" clId="{D3206232-2722-4EFC-8546-125F8A17F6F7}" dt="2024-10-11T12:07:21.539" v="583" actId="478"/>
          <ac:picMkLst>
            <pc:docMk/>
            <pc:sldMk cId="1590710642" sldId="279"/>
            <ac:picMk id="5" creationId="{64DE54E9-C602-C709-A237-87CD0AF93474}"/>
          </ac:picMkLst>
        </pc:picChg>
        <pc:picChg chg="del">
          <ac:chgData name="Majíčková Veronika (MMB_OK)" userId="2d2eabf5-82df-4344-b6ad-ad9868b84b5c" providerId="ADAL" clId="{D3206232-2722-4EFC-8546-125F8A17F6F7}" dt="2024-10-11T12:07:23.274" v="584" actId="478"/>
          <ac:picMkLst>
            <pc:docMk/>
            <pc:sldMk cId="1590710642" sldId="279"/>
            <ac:picMk id="8" creationId="{C08CCFE2-19A3-1E10-77E5-8AC3CF1164DE}"/>
          </ac:picMkLst>
        </pc:picChg>
      </pc:sldChg>
      <pc:sldChg chg="addSp modSp mod">
        <pc:chgData name="Majíčková Veronika (MMB_OK)" userId="2d2eabf5-82df-4344-b6ad-ad9868b84b5c" providerId="ADAL" clId="{D3206232-2722-4EFC-8546-125F8A17F6F7}" dt="2024-10-11T19:57:59.515" v="7188" actId="255"/>
        <pc:sldMkLst>
          <pc:docMk/>
          <pc:sldMk cId="3632869810" sldId="292"/>
        </pc:sldMkLst>
        <pc:spChg chg="add mod">
          <ac:chgData name="Majíčková Veronika (MMB_OK)" userId="2d2eabf5-82df-4344-b6ad-ad9868b84b5c" providerId="ADAL" clId="{D3206232-2722-4EFC-8546-125F8A17F6F7}" dt="2024-10-11T12:34:35.179" v="2325" actId="1076"/>
          <ac:spMkLst>
            <pc:docMk/>
            <pc:sldMk cId="3632869810" sldId="292"/>
            <ac:spMk id="2" creationId="{0769C8BD-23D8-A635-5C0A-906B75851F55}"/>
          </ac:spMkLst>
        </pc:spChg>
        <pc:spChg chg="mod">
          <ac:chgData name="Majíčková Veronika (MMB_OK)" userId="2d2eabf5-82df-4344-b6ad-ad9868b84b5c" providerId="ADAL" clId="{D3206232-2722-4EFC-8546-125F8A17F6F7}" dt="2024-10-11T12:32:35.473" v="2250" actId="20577"/>
          <ac:spMkLst>
            <pc:docMk/>
            <pc:sldMk cId="3632869810" sldId="292"/>
            <ac:spMk id="185" creationId="{00000000-0000-0000-0000-000000000000}"/>
          </ac:spMkLst>
        </pc:spChg>
        <pc:spChg chg="mod">
          <ac:chgData name="Majíčková Veronika (MMB_OK)" userId="2d2eabf5-82df-4344-b6ad-ad9868b84b5c" providerId="ADAL" clId="{D3206232-2722-4EFC-8546-125F8A17F6F7}" dt="2024-10-11T19:57:59.515" v="7188" actId="255"/>
          <ac:spMkLst>
            <pc:docMk/>
            <pc:sldMk cId="3632869810" sldId="292"/>
            <ac:spMk id="186" creationId="{00000000-0000-0000-0000-000000000000}"/>
          </ac:spMkLst>
        </pc:spChg>
      </pc:sldChg>
      <pc:sldChg chg="del">
        <pc:chgData name="Majíčková Veronika (MMB_OK)" userId="2d2eabf5-82df-4344-b6ad-ad9868b84b5c" providerId="ADAL" clId="{D3206232-2722-4EFC-8546-125F8A17F6F7}" dt="2024-10-11T12:32:21.986" v="2245" actId="47"/>
        <pc:sldMkLst>
          <pc:docMk/>
          <pc:sldMk cId="4120571131" sldId="316"/>
        </pc:sldMkLst>
      </pc:sldChg>
      <pc:sldChg chg="addSp delSp modSp mod">
        <pc:chgData name="Majíčková Veronika (MMB_OK)" userId="2d2eabf5-82df-4344-b6ad-ad9868b84b5c" providerId="ADAL" clId="{D3206232-2722-4EFC-8546-125F8A17F6F7}" dt="2024-10-11T17:34:32.304" v="6050" actId="255"/>
        <pc:sldMkLst>
          <pc:docMk/>
          <pc:sldMk cId="305834285" sldId="317"/>
        </pc:sldMkLst>
        <pc:spChg chg="add mod">
          <ac:chgData name="Majíčková Veronika (MMB_OK)" userId="2d2eabf5-82df-4344-b6ad-ad9868b84b5c" providerId="ADAL" clId="{D3206232-2722-4EFC-8546-125F8A17F6F7}" dt="2024-10-11T12:37:11.387" v="2426" actId="1076"/>
          <ac:spMkLst>
            <pc:docMk/>
            <pc:sldMk cId="305834285" sldId="317"/>
            <ac:spMk id="2" creationId="{10BACFC9-788C-6912-5692-C39473CB03EF}"/>
          </ac:spMkLst>
        </pc:spChg>
        <pc:spChg chg="add del">
          <ac:chgData name="Majíčková Veronika (MMB_OK)" userId="2d2eabf5-82df-4344-b6ad-ad9868b84b5c" providerId="ADAL" clId="{D3206232-2722-4EFC-8546-125F8A17F6F7}" dt="2024-10-11T17:24:32.995" v="5801" actId="478"/>
          <ac:spMkLst>
            <pc:docMk/>
            <pc:sldMk cId="305834285" sldId="317"/>
            <ac:spMk id="4" creationId="{74A713C9-1288-CD28-77BE-D71615B65634}"/>
          </ac:spMkLst>
        </pc:spChg>
        <pc:spChg chg="del mod">
          <ac:chgData name="Majíčková Veronika (MMB_OK)" userId="2d2eabf5-82df-4344-b6ad-ad9868b84b5c" providerId="ADAL" clId="{D3206232-2722-4EFC-8546-125F8A17F6F7}" dt="2024-10-11T17:24:50.396" v="5803" actId="478"/>
          <ac:spMkLst>
            <pc:docMk/>
            <pc:sldMk cId="305834285" sldId="317"/>
            <ac:spMk id="5" creationId="{AB7D0488-161A-B290-0272-7896426AF76C}"/>
          </ac:spMkLst>
        </pc:spChg>
        <pc:spChg chg="add del">
          <ac:chgData name="Majíčková Veronika (MMB_OK)" userId="2d2eabf5-82df-4344-b6ad-ad9868b84b5c" providerId="ADAL" clId="{D3206232-2722-4EFC-8546-125F8A17F6F7}" dt="2024-10-11T17:25:10.721" v="5805" actId="478"/>
          <ac:spMkLst>
            <pc:docMk/>
            <pc:sldMk cId="305834285" sldId="317"/>
            <ac:spMk id="7" creationId="{E39C6129-4731-BF96-A856-600CB01E7E3A}"/>
          </ac:spMkLst>
        </pc:spChg>
        <pc:spChg chg="add mod">
          <ac:chgData name="Majíčková Veronika (MMB_OK)" userId="2d2eabf5-82df-4344-b6ad-ad9868b84b5c" providerId="ADAL" clId="{D3206232-2722-4EFC-8546-125F8A17F6F7}" dt="2024-10-11T17:34:32.304" v="6050" actId="255"/>
          <ac:spMkLst>
            <pc:docMk/>
            <pc:sldMk cId="305834285" sldId="317"/>
            <ac:spMk id="8" creationId="{1E6DCD5D-9646-77CB-FC45-791B63F81FAB}"/>
          </ac:spMkLst>
        </pc:spChg>
        <pc:spChg chg="del mod">
          <ac:chgData name="Majíčková Veronika (MMB_OK)" userId="2d2eabf5-82df-4344-b6ad-ad9868b84b5c" providerId="ADAL" clId="{D3206232-2722-4EFC-8546-125F8A17F6F7}" dt="2024-10-11T12:31:02.912" v="2181"/>
          <ac:spMkLst>
            <pc:docMk/>
            <pc:sldMk cId="305834285" sldId="317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D3206232-2722-4EFC-8546-125F8A17F6F7}" dt="2024-10-11T12:37:02.086" v="2424" actId="20577"/>
          <ac:spMkLst>
            <pc:docMk/>
            <pc:sldMk cId="305834285" sldId="317"/>
            <ac:spMk id="122" creationId="{00000000-0000-0000-0000-000000000000}"/>
          </ac:spMkLst>
        </pc:spChg>
        <pc:picChg chg="del">
          <ac:chgData name="Majíčková Veronika (MMB_OK)" userId="2d2eabf5-82df-4344-b6ad-ad9868b84b5c" providerId="ADAL" clId="{D3206232-2722-4EFC-8546-125F8A17F6F7}" dt="2024-10-11T12:31:00.089" v="2178" actId="478"/>
          <ac:picMkLst>
            <pc:docMk/>
            <pc:sldMk cId="305834285" sldId="317"/>
            <ac:picMk id="4" creationId="{63093CC3-0FAE-5DDC-6EF8-3CED76BFC8BA}"/>
          </ac:picMkLst>
        </pc:picChg>
      </pc:sldChg>
      <pc:sldChg chg="del ord">
        <pc:chgData name="Majíčková Veronika (MMB_OK)" userId="2d2eabf5-82df-4344-b6ad-ad9868b84b5c" providerId="ADAL" clId="{D3206232-2722-4EFC-8546-125F8A17F6F7}" dt="2024-10-11T12:35:20.946" v="2328" actId="47"/>
        <pc:sldMkLst>
          <pc:docMk/>
          <pc:sldMk cId="1263929395" sldId="318"/>
        </pc:sldMkLst>
      </pc:sldChg>
      <pc:sldChg chg="addSp delSp modSp mod">
        <pc:chgData name="Majíčková Veronika (MMB_OK)" userId="2d2eabf5-82df-4344-b6ad-ad9868b84b5c" providerId="ADAL" clId="{D3206232-2722-4EFC-8546-125F8A17F6F7}" dt="2024-10-29T10:53:47.578" v="7195" actId="1076"/>
        <pc:sldMkLst>
          <pc:docMk/>
          <pc:sldMk cId="415451588" sldId="319"/>
        </pc:sldMkLst>
        <pc:spChg chg="mod">
          <ac:chgData name="Majíčková Veronika (MMB_OK)" userId="2d2eabf5-82df-4344-b6ad-ad9868b84b5c" providerId="ADAL" clId="{D3206232-2722-4EFC-8546-125F8A17F6F7}" dt="2024-10-11T16:37:20.531" v="3886" actId="20577"/>
          <ac:spMkLst>
            <pc:docMk/>
            <pc:sldMk cId="415451588" sldId="319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D3206232-2722-4EFC-8546-125F8A17F6F7}" dt="2024-10-11T12:21:43.908" v="1304" actId="1076"/>
          <ac:spMkLst>
            <pc:docMk/>
            <pc:sldMk cId="415451588" sldId="319"/>
            <ac:spMk id="122" creationId="{00000000-0000-0000-0000-000000000000}"/>
          </ac:spMkLst>
        </pc:spChg>
        <pc:picChg chg="add del mod">
          <ac:chgData name="Majíčková Veronika (MMB_OK)" userId="2d2eabf5-82df-4344-b6ad-ad9868b84b5c" providerId="ADAL" clId="{D3206232-2722-4EFC-8546-125F8A17F6F7}" dt="2024-10-29T10:53:37.841" v="7192" actId="478"/>
          <ac:picMkLst>
            <pc:docMk/>
            <pc:sldMk cId="415451588" sldId="319"/>
            <ac:picMk id="3" creationId="{B01AD35D-60EF-27A9-6C1D-EB0204646831}"/>
          </ac:picMkLst>
        </pc:picChg>
        <pc:picChg chg="add mod">
          <ac:chgData name="Majíčková Veronika (MMB_OK)" userId="2d2eabf5-82df-4344-b6ad-ad9868b84b5c" providerId="ADAL" clId="{D3206232-2722-4EFC-8546-125F8A17F6F7}" dt="2024-10-29T10:53:47.578" v="7195" actId="1076"/>
          <ac:picMkLst>
            <pc:docMk/>
            <pc:sldMk cId="415451588" sldId="319"/>
            <ac:picMk id="4" creationId="{18BD6BC2-3ED9-915D-A514-29C27CD54D08}"/>
          </ac:picMkLst>
        </pc:picChg>
      </pc:sldChg>
      <pc:sldChg chg="addSp delSp modSp mod">
        <pc:chgData name="Majíčková Veronika (MMB_OK)" userId="2d2eabf5-82df-4344-b6ad-ad9868b84b5c" providerId="ADAL" clId="{D3206232-2722-4EFC-8546-125F8A17F6F7}" dt="2024-10-11T17:59:18.964" v="7136" actId="1076"/>
        <pc:sldMkLst>
          <pc:docMk/>
          <pc:sldMk cId="771415763" sldId="320"/>
        </pc:sldMkLst>
        <pc:spChg chg="add mod">
          <ac:chgData name="Majíčková Veronika (MMB_OK)" userId="2d2eabf5-82df-4344-b6ad-ad9868b84b5c" providerId="ADAL" clId="{D3206232-2722-4EFC-8546-125F8A17F6F7}" dt="2024-10-11T17:59:18.964" v="7136" actId="1076"/>
          <ac:spMkLst>
            <pc:docMk/>
            <pc:sldMk cId="771415763" sldId="320"/>
            <ac:spMk id="2" creationId="{04554E1F-0F0A-E58A-9659-6DBB5A3AD16A}"/>
          </ac:spMkLst>
        </pc:spChg>
        <pc:spChg chg="add del mod">
          <ac:chgData name="Majíčková Veronika (MMB_OK)" userId="2d2eabf5-82df-4344-b6ad-ad9868b84b5c" providerId="ADAL" clId="{D3206232-2722-4EFC-8546-125F8A17F6F7}" dt="2024-10-11T12:35:38.283" v="2331" actId="478"/>
          <ac:spMkLst>
            <pc:docMk/>
            <pc:sldMk cId="771415763" sldId="320"/>
            <ac:spMk id="2" creationId="{DE1D6A40-BB61-B628-4DB4-0F96319DEAA8}"/>
          </ac:spMkLst>
        </pc:spChg>
        <pc:spChg chg="del">
          <ac:chgData name="Majíčková Veronika (MMB_OK)" userId="2d2eabf5-82df-4344-b6ad-ad9868b84b5c" providerId="ADAL" clId="{D3206232-2722-4EFC-8546-125F8A17F6F7}" dt="2024-10-11T17:35:12.104" v="6051" actId="478"/>
          <ac:spMkLst>
            <pc:docMk/>
            <pc:sldMk cId="771415763" sldId="320"/>
            <ac:spMk id="4" creationId="{A53117B5-08C5-FA36-C766-932D1A129E1A}"/>
          </ac:spMkLst>
        </pc:spChg>
        <pc:spChg chg="add del mod">
          <ac:chgData name="Majíčková Veronika (MMB_OK)" userId="2d2eabf5-82df-4344-b6ad-ad9868b84b5c" providerId="ADAL" clId="{D3206232-2722-4EFC-8546-125F8A17F6F7}" dt="2024-10-11T12:35:40.858" v="2332" actId="478"/>
          <ac:spMkLst>
            <pc:docMk/>
            <pc:sldMk cId="771415763" sldId="320"/>
            <ac:spMk id="6" creationId="{DA074C0D-5944-6164-1559-6A0784850C6C}"/>
          </ac:spMkLst>
        </pc:spChg>
        <pc:spChg chg="del mod">
          <ac:chgData name="Majíčková Veronika (MMB_OK)" userId="2d2eabf5-82df-4344-b6ad-ad9868b84b5c" providerId="ADAL" clId="{D3206232-2722-4EFC-8546-125F8A17F6F7}" dt="2024-10-11T12:31:22.686" v="2214"/>
          <ac:spMkLst>
            <pc:docMk/>
            <pc:sldMk cId="771415763" sldId="320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D3206232-2722-4EFC-8546-125F8A17F6F7}" dt="2024-10-11T17:37:43.851" v="6084" actId="1076"/>
          <ac:spMkLst>
            <pc:docMk/>
            <pc:sldMk cId="771415763" sldId="320"/>
            <ac:spMk id="122" creationId="{00000000-0000-0000-0000-000000000000}"/>
          </ac:spMkLst>
        </pc:spChg>
        <pc:picChg chg="del">
          <ac:chgData name="Majíčková Veronika (MMB_OK)" userId="2d2eabf5-82df-4344-b6ad-ad9868b84b5c" providerId="ADAL" clId="{D3206232-2722-4EFC-8546-125F8A17F6F7}" dt="2024-10-11T12:31:16.480" v="2211" actId="478"/>
          <ac:picMkLst>
            <pc:docMk/>
            <pc:sldMk cId="771415763" sldId="320"/>
            <ac:picMk id="3" creationId="{A05DC9A6-DC4D-FCB7-348D-143B5CAB2AAD}"/>
          </ac:picMkLst>
        </pc:picChg>
        <pc:picChg chg="add del mod modCrop">
          <ac:chgData name="Majíčková Veronika (MMB_OK)" userId="2d2eabf5-82df-4344-b6ad-ad9868b84b5c" providerId="ADAL" clId="{D3206232-2722-4EFC-8546-125F8A17F6F7}" dt="2024-10-11T17:46:05.592" v="6434" actId="14100"/>
          <ac:picMkLst>
            <pc:docMk/>
            <pc:sldMk cId="771415763" sldId="320"/>
            <ac:picMk id="5" creationId="{B49EB8EB-1C32-ADBF-0E66-52FD4A3B4743}"/>
          </ac:picMkLst>
        </pc:picChg>
        <pc:picChg chg="add del mod modCrop">
          <ac:chgData name="Majíčková Veronika (MMB_OK)" userId="2d2eabf5-82df-4344-b6ad-ad9868b84b5c" providerId="ADAL" clId="{D3206232-2722-4EFC-8546-125F8A17F6F7}" dt="2024-10-11T17:45:56.422" v="6432" actId="1076"/>
          <ac:picMkLst>
            <pc:docMk/>
            <pc:sldMk cId="771415763" sldId="320"/>
            <ac:picMk id="7" creationId="{09ABA99B-A3FF-D615-FB02-5B47ED419BC1}"/>
          </ac:picMkLst>
        </pc:picChg>
        <pc:picChg chg="mod">
          <ac:chgData name="Majíčková Veronika (MMB_OK)" userId="2d2eabf5-82df-4344-b6ad-ad9868b84b5c" providerId="ADAL" clId="{D3206232-2722-4EFC-8546-125F8A17F6F7}" dt="2024-10-11T17:50:48.274" v="6476" actId="1076"/>
          <ac:picMkLst>
            <pc:docMk/>
            <pc:sldMk cId="771415763" sldId="320"/>
            <ac:picMk id="124" creationId="{00000000-0000-0000-0000-000000000000}"/>
          </ac:picMkLst>
        </pc:picChg>
      </pc:sldChg>
      <pc:sldChg chg="del">
        <pc:chgData name="Majíčková Veronika (MMB_OK)" userId="2d2eabf5-82df-4344-b6ad-ad9868b84b5c" providerId="ADAL" clId="{D3206232-2722-4EFC-8546-125F8A17F6F7}" dt="2024-10-11T12:32:29.076" v="2246" actId="47"/>
        <pc:sldMkLst>
          <pc:docMk/>
          <pc:sldMk cId="2581645151" sldId="322"/>
        </pc:sldMkLst>
      </pc:sldChg>
      <pc:sldChg chg="addSp delSp modSp mod">
        <pc:chgData name="Majíčková Veronika (MMB_OK)" userId="2d2eabf5-82df-4344-b6ad-ad9868b84b5c" providerId="ADAL" clId="{D3206232-2722-4EFC-8546-125F8A17F6F7}" dt="2024-10-21T10:23:34.394" v="7191" actId="962"/>
        <pc:sldMkLst>
          <pc:docMk/>
          <pc:sldMk cId="210130133" sldId="323"/>
        </pc:sldMkLst>
        <pc:spChg chg="add del mod">
          <ac:chgData name="Majíčková Veronika (MMB_OK)" userId="2d2eabf5-82df-4344-b6ad-ad9868b84b5c" providerId="ADAL" clId="{D3206232-2722-4EFC-8546-125F8A17F6F7}" dt="2024-10-11T15:56:29.027" v="2429" actId="478"/>
          <ac:spMkLst>
            <pc:docMk/>
            <pc:sldMk cId="210130133" sldId="323"/>
            <ac:spMk id="3" creationId="{538F32DE-5308-C335-9FCA-649FA0BB37D1}"/>
          </ac:spMkLst>
        </pc:spChg>
        <pc:spChg chg="del mod">
          <ac:chgData name="Majíčková Veronika (MMB_OK)" userId="2d2eabf5-82df-4344-b6ad-ad9868b84b5c" providerId="ADAL" clId="{D3206232-2722-4EFC-8546-125F8A17F6F7}" dt="2024-10-11T11:48:44.225" v="490" actId="478"/>
          <ac:spMkLst>
            <pc:docMk/>
            <pc:sldMk cId="210130133" sldId="323"/>
            <ac:spMk id="6" creationId="{C40C4A18-A60A-4F0E-8EE2-CD502E8CEB89}"/>
          </ac:spMkLst>
        </pc:spChg>
        <pc:spChg chg="del mod">
          <ac:chgData name="Majíčková Veronika (MMB_OK)" userId="2d2eabf5-82df-4344-b6ad-ad9868b84b5c" providerId="ADAL" clId="{D3206232-2722-4EFC-8546-125F8A17F6F7}" dt="2024-10-11T11:48:40.160" v="488" actId="478"/>
          <ac:spMkLst>
            <pc:docMk/>
            <pc:sldMk cId="210130133" sldId="323"/>
            <ac:spMk id="150" creationId="{00000000-0000-0000-0000-000000000000}"/>
          </ac:spMkLst>
        </pc:spChg>
        <pc:picChg chg="add mod">
          <ac:chgData name="Majíčková Veronika (MMB_OK)" userId="2d2eabf5-82df-4344-b6ad-ad9868b84b5c" providerId="ADAL" clId="{D3206232-2722-4EFC-8546-125F8A17F6F7}" dt="2024-10-21T10:23:34.394" v="7191" actId="962"/>
          <ac:picMkLst>
            <pc:docMk/>
            <pc:sldMk cId="210130133" sldId="323"/>
            <ac:picMk id="3" creationId="{2254DDE0-3F8C-459B-FD4F-B911910B35BF}"/>
          </ac:picMkLst>
        </pc:picChg>
        <pc:picChg chg="add mod">
          <ac:chgData name="Majíčková Veronika (MMB_OK)" userId="2d2eabf5-82df-4344-b6ad-ad9868b84b5c" providerId="ADAL" clId="{D3206232-2722-4EFC-8546-125F8A17F6F7}" dt="2024-10-11T15:56:33.456" v="2432" actId="962"/>
          <ac:picMkLst>
            <pc:docMk/>
            <pc:sldMk cId="210130133" sldId="323"/>
            <ac:picMk id="4" creationId="{DA14B863-E118-A92E-591E-07791FDEA354}"/>
          </ac:picMkLst>
        </pc:picChg>
      </pc:sldChg>
      <pc:sldChg chg="addSp delSp modSp del mod">
        <pc:chgData name="Majíčková Veronika (MMB_OK)" userId="2d2eabf5-82df-4344-b6ad-ad9868b84b5c" providerId="ADAL" clId="{D3206232-2722-4EFC-8546-125F8A17F6F7}" dt="2024-10-11T17:52:34.208" v="6567" actId="47"/>
        <pc:sldMkLst>
          <pc:docMk/>
          <pc:sldMk cId="349713184" sldId="327"/>
        </pc:sldMkLst>
        <pc:spChg chg="add del">
          <ac:chgData name="Majíčková Veronika (MMB_OK)" userId="2d2eabf5-82df-4344-b6ad-ad9868b84b5c" providerId="ADAL" clId="{D3206232-2722-4EFC-8546-125F8A17F6F7}" dt="2024-10-11T17:51:22.763" v="6479" actId="478"/>
          <ac:spMkLst>
            <pc:docMk/>
            <pc:sldMk cId="349713184" sldId="327"/>
            <ac:spMk id="3" creationId="{21CD83F0-9C7B-09C4-E70A-A1C5E316AD53}"/>
          </ac:spMkLst>
        </pc:spChg>
        <pc:spChg chg="add del">
          <ac:chgData name="Majíčková Veronika (MMB_OK)" userId="2d2eabf5-82df-4344-b6ad-ad9868b84b5c" providerId="ADAL" clId="{D3206232-2722-4EFC-8546-125F8A17F6F7}" dt="2024-10-11T17:51:35.108" v="6481" actId="478"/>
          <ac:spMkLst>
            <pc:docMk/>
            <pc:sldMk cId="349713184" sldId="327"/>
            <ac:spMk id="5" creationId="{087D6E0A-E5ED-4564-21CE-0A352132509E}"/>
          </ac:spMkLst>
        </pc:spChg>
        <pc:spChg chg="mod">
          <ac:chgData name="Majíčková Veronika (MMB_OK)" userId="2d2eabf5-82df-4344-b6ad-ad9868b84b5c" providerId="ADAL" clId="{D3206232-2722-4EFC-8546-125F8A17F6F7}" dt="2024-10-11T12:31:35.449" v="2236" actId="20577"/>
          <ac:spMkLst>
            <pc:docMk/>
            <pc:sldMk cId="349713184" sldId="327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D3206232-2722-4EFC-8546-125F8A17F6F7}" dt="2024-10-11T12:31:43.736" v="2244" actId="20577"/>
          <ac:spMkLst>
            <pc:docMk/>
            <pc:sldMk cId="349713184" sldId="327"/>
            <ac:spMk id="122" creationId="{00000000-0000-0000-0000-000000000000}"/>
          </ac:spMkLst>
        </pc:spChg>
        <pc:picChg chg="del">
          <ac:chgData name="Majíčková Veronika (MMB_OK)" userId="2d2eabf5-82df-4344-b6ad-ad9868b84b5c" providerId="ADAL" clId="{D3206232-2722-4EFC-8546-125F8A17F6F7}" dt="2024-10-11T12:31:32.141" v="2235" actId="478"/>
          <ac:picMkLst>
            <pc:docMk/>
            <pc:sldMk cId="349713184" sldId="327"/>
            <ac:picMk id="3" creationId="{BFC23AFF-F9C6-6B50-C39A-A8FDA67567F5}"/>
          </ac:picMkLst>
        </pc:picChg>
      </pc:sldChg>
      <pc:sldChg chg="delSp modSp add mod ord">
        <pc:chgData name="Majíčková Veronika (MMB_OK)" userId="2d2eabf5-82df-4344-b6ad-ad9868b84b5c" providerId="ADAL" clId="{D3206232-2722-4EFC-8546-125F8A17F6F7}" dt="2024-10-11T17:58:43.734" v="7134" actId="1076"/>
        <pc:sldMkLst>
          <pc:docMk/>
          <pc:sldMk cId="1849654860" sldId="328"/>
        </pc:sldMkLst>
        <pc:spChg chg="del mod">
          <ac:chgData name="Majíčková Veronika (MMB_OK)" userId="2d2eabf5-82df-4344-b6ad-ad9868b84b5c" providerId="ADAL" clId="{D3206232-2722-4EFC-8546-125F8A17F6F7}" dt="2024-10-11T17:52:06.332" v="6488" actId="478"/>
          <ac:spMkLst>
            <pc:docMk/>
            <pc:sldMk cId="1849654860" sldId="328"/>
            <ac:spMk id="2" creationId="{10BACFC9-788C-6912-5692-C39473CB03EF}"/>
          </ac:spMkLst>
        </pc:spChg>
        <pc:spChg chg="mod">
          <ac:chgData name="Majíčková Veronika (MMB_OK)" userId="2d2eabf5-82df-4344-b6ad-ad9868b84b5c" providerId="ADAL" clId="{D3206232-2722-4EFC-8546-125F8A17F6F7}" dt="2024-10-11T17:58:43.734" v="7134" actId="1076"/>
          <ac:spMkLst>
            <pc:docMk/>
            <pc:sldMk cId="1849654860" sldId="328"/>
            <ac:spMk id="8" creationId="{1E6DCD5D-9646-77CB-FC45-791B63F81FAB}"/>
          </ac:spMkLst>
        </pc:spChg>
        <pc:spChg chg="mod">
          <ac:chgData name="Majíčková Veronika (MMB_OK)" userId="2d2eabf5-82df-4344-b6ad-ad9868b84b5c" providerId="ADAL" clId="{D3206232-2722-4EFC-8546-125F8A17F6F7}" dt="2024-10-11T17:52:31.330" v="6566" actId="20577"/>
          <ac:spMkLst>
            <pc:docMk/>
            <pc:sldMk cId="1849654860" sldId="328"/>
            <ac:spMk id="122" creationId="{00000000-0000-0000-0000-000000000000}"/>
          </ac:spMkLst>
        </pc:spChg>
      </pc:sldChg>
      <pc:sldChg chg="new del">
        <pc:chgData name="Majíčková Veronika (MMB_OK)" userId="2d2eabf5-82df-4344-b6ad-ad9868b84b5c" providerId="ADAL" clId="{D3206232-2722-4EFC-8546-125F8A17F6F7}" dt="2024-10-11T17:50:58.454" v="6477" actId="47"/>
        <pc:sldMkLst>
          <pc:docMk/>
          <pc:sldMk cId="1990271731" sldId="328"/>
        </pc:sldMkLst>
      </pc:sldChg>
      <pc:sldChg chg="new del">
        <pc:chgData name="Majíčková Veronika (MMB_OK)" userId="2d2eabf5-82df-4344-b6ad-ad9868b84b5c" providerId="ADAL" clId="{D3206232-2722-4EFC-8546-125F8A17F6F7}" dt="2024-10-11T12:37:17.688" v="2427" actId="47"/>
        <pc:sldMkLst>
          <pc:docMk/>
          <pc:sldMk cId="3336470388" sldId="328"/>
        </pc:sldMkLst>
      </pc:sldChg>
      <pc:sldMasterChg chg="delSldLayout">
        <pc:chgData name="Majíčková Veronika (MMB_OK)" userId="2d2eabf5-82df-4344-b6ad-ad9868b84b5c" providerId="ADAL" clId="{D3206232-2722-4EFC-8546-125F8A17F6F7}" dt="2024-10-11T17:50:58.454" v="6477" actId="47"/>
        <pc:sldMasterMkLst>
          <pc:docMk/>
          <pc:sldMasterMk cId="0" sldId="2147483659"/>
        </pc:sldMasterMkLst>
        <pc:sldLayoutChg chg="del">
          <pc:chgData name="Majíčková Veronika (MMB_OK)" userId="2d2eabf5-82df-4344-b6ad-ad9868b84b5c" providerId="ADAL" clId="{D3206232-2722-4EFC-8546-125F8A17F6F7}" dt="2024-10-11T12:37:17.688" v="2427" actId="47"/>
          <pc:sldLayoutMkLst>
            <pc:docMk/>
            <pc:sldMasterMk cId="0" sldId="2147483659"/>
            <pc:sldLayoutMk cId="0" sldId="2147483653"/>
          </pc:sldLayoutMkLst>
        </pc:sldLayoutChg>
        <pc:sldLayoutChg chg="del">
          <pc:chgData name="Majíčková Veronika (MMB_OK)" userId="2d2eabf5-82df-4344-b6ad-ad9868b84b5c" providerId="ADAL" clId="{D3206232-2722-4EFC-8546-125F8A17F6F7}" dt="2024-10-11T17:50:58.454" v="6477" actId="47"/>
          <pc:sldLayoutMkLst>
            <pc:docMk/>
            <pc:sldMasterMk cId="0" sldId="2147483659"/>
            <pc:sldLayoutMk cId="0" sldId="2147483654"/>
          </pc:sldLayoutMkLst>
        </pc:sldLayoutChg>
      </pc:sldMasterChg>
    </pc:docChg>
  </pc:docChgLst>
  <pc:docChgLst>
    <pc:chgData name="Majíčková Veronika (MMB_OK)" userId="S::majickova.veronika@brno.cz::2d2eabf5-82df-4344-b6ad-ad9868b84b5c" providerId="AD" clId="Web-{B3EFAFAE-E2E2-FD9D-29BF-771394E5653E}"/>
    <pc:docChg chg="modSld">
      <pc:chgData name="Majíčková Veronika (MMB_OK)" userId="S::majickova.veronika@brno.cz::2d2eabf5-82df-4344-b6ad-ad9868b84b5c" providerId="AD" clId="Web-{B3EFAFAE-E2E2-FD9D-29BF-771394E5653E}" dt="2024-04-15T19:58:35.134" v="2" actId="20577"/>
      <pc:docMkLst>
        <pc:docMk/>
      </pc:docMkLst>
      <pc:sldChg chg="modSp">
        <pc:chgData name="Majíčková Veronika (MMB_OK)" userId="S::majickova.veronika@brno.cz::2d2eabf5-82df-4344-b6ad-ad9868b84b5c" providerId="AD" clId="Web-{B3EFAFAE-E2E2-FD9D-29BF-771394E5653E}" dt="2024-04-15T19:58:35.134" v="2" actId="20577"/>
        <pc:sldMkLst>
          <pc:docMk/>
          <pc:sldMk cId="0" sldId="267"/>
        </pc:sldMkLst>
        <pc:spChg chg="mod">
          <ac:chgData name="Majíčková Veronika (MMB_OK)" userId="S::majickova.veronika@brno.cz::2d2eabf5-82df-4344-b6ad-ad9868b84b5c" providerId="AD" clId="Web-{B3EFAFAE-E2E2-FD9D-29BF-771394E5653E}" dt="2024-04-15T19:58:35.134" v="2" actId="20577"/>
          <ac:spMkLst>
            <pc:docMk/>
            <pc:sldMk cId="0" sldId="267"/>
            <ac:spMk id="6" creationId="{C40C4A18-A60A-4F0E-8EE2-CD502E8CEB89}"/>
          </ac:spMkLst>
        </pc:spChg>
      </pc:sldChg>
    </pc:docChg>
  </pc:docChgLst>
  <pc:docChgLst>
    <pc:chgData name="Pavlica Lukáš (MMB_OK)" userId="S::pavlica.lukas@brno.cz::9d2d817a-e25a-4b29-ad48-54bdbaf5428f" providerId="AD" clId="Web-{C9A95DAF-9CBF-1956-C6E0-408A8A83E140}"/>
    <pc:docChg chg="modSld">
      <pc:chgData name="Pavlica Lukáš (MMB_OK)" userId="S::pavlica.lukas@brno.cz::9d2d817a-e25a-4b29-ad48-54bdbaf5428f" providerId="AD" clId="Web-{C9A95DAF-9CBF-1956-C6E0-408A8A83E140}" dt="2024-03-25T08:49:08.370" v="47" actId="20577"/>
      <pc:docMkLst>
        <pc:docMk/>
      </pc:docMkLst>
      <pc:sldChg chg="modSp">
        <pc:chgData name="Pavlica Lukáš (MMB_OK)" userId="S::pavlica.lukas@brno.cz::9d2d817a-e25a-4b29-ad48-54bdbaf5428f" providerId="AD" clId="Web-{C9A95DAF-9CBF-1956-C6E0-408A8A83E140}" dt="2024-03-25T08:49:08.370" v="47" actId="20577"/>
        <pc:sldMkLst>
          <pc:docMk/>
          <pc:sldMk cId="0" sldId="267"/>
        </pc:sldMkLst>
        <pc:spChg chg="mod">
          <ac:chgData name="Pavlica Lukáš (MMB_OK)" userId="S::pavlica.lukas@brno.cz::9d2d817a-e25a-4b29-ad48-54bdbaf5428f" providerId="AD" clId="Web-{C9A95DAF-9CBF-1956-C6E0-408A8A83E140}" dt="2024-03-25T08:49:08.370" v="47" actId="20577"/>
          <ac:spMkLst>
            <pc:docMk/>
            <pc:sldMk cId="0" sldId="267"/>
            <ac:spMk id="6" creationId="{C40C4A18-A60A-4F0E-8EE2-CD502E8CEB89}"/>
          </ac:spMkLst>
        </pc:spChg>
      </pc:sldChg>
      <pc:sldChg chg="modSp">
        <pc:chgData name="Pavlica Lukáš (MMB_OK)" userId="S::pavlica.lukas@brno.cz::9d2d817a-e25a-4b29-ad48-54bdbaf5428f" providerId="AD" clId="Web-{C9A95DAF-9CBF-1956-C6E0-408A8A83E140}" dt="2024-03-25T08:48:39.682" v="37" actId="20577"/>
        <pc:sldMkLst>
          <pc:docMk/>
          <pc:sldMk cId="288810897" sldId="276"/>
        </pc:sldMkLst>
        <pc:spChg chg="mod">
          <ac:chgData name="Pavlica Lukáš (MMB_OK)" userId="S::pavlica.lukas@brno.cz::9d2d817a-e25a-4b29-ad48-54bdbaf5428f" providerId="AD" clId="Web-{C9A95DAF-9CBF-1956-C6E0-408A8A83E140}" dt="2024-03-25T08:48:39.682" v="37" actId="20577"/>
          <ac:spMkLst>
            <pc:docMk/>
            <pc:sldMk cId="288810897" sldId="276"/>
            <ac:spMk id="8" creationId="{9B172603-7ED6-4A82-BF6A-CE1E71AB897F}"/>
          </ac:spMkLst>
        </pc:spChg>
      </pc:sldChg>
      <pc:sldChg chg="modSp">
        <pc:chgData name="Pavlica Lukáš (MMB_OK)" userId="S::pavlica.lukas@brno.cz::9d2d817a-e25a-4b29-ad48-54bdbaf5428f" providerId="AD" clId="Web-{C9A95DAF-9CBF-1956-C6E0-408A8A83E140}" dt="2024-03-25T08:46:40.849" v="1" actId="20577"/>
        <pc:sldMkLst>
          <pc:docMk/>
          <pc:sldMk cId="1930258311" sldId="277"/>
        </pc:sldMkLst>
        <pc:spChg chg="mod">
          <ac:chgData name="Pavlica Lukáš (MMB_OK)" userId="S::pavlica.lukas@brno.cz::9d2d817a-e25a-4b29-ad48-54bdbaf5428f" providerId="AD" clId="Web-{C9A95DAF-9CBF-1956-C6E0-408A8A83E140}" dt="2024-03-25T08:46:40.849" v="1" actId="20577"/>
          <ac:spMkLst>
            <pc:docMk/>
            <pc:sldMk cId="1930258311" sldId="277"/>
            <ac:spMk id="6" creationId="{C40C4A18-A60A-4F0E-8EE2-CD502E8CEB89}"/>
          </ac:spMkLst>
        </pc:spChg>
      </pc:sldChg>
      <pc:sldChg chg="modSp">
        <pc:chgData name="Pavlica Lukáš (MMB_OK)" userId="S::pavlica.lukas@brno.cz::9d2d817a-e25a-4b29-ad48-54bdbaf5428f" providerId="AD" clId="Web-{C9A95DAF-9CBF-1956-C6E0-408A8A83E140}" dt="2024-03-25T08:46:57.397" v="5" actId="20577"/>
        <pc:sldMkLst>
          <pc:docMk/>
          <pc:sldMk cId="3160397382" sldId="278"/>
        </pc:sldMkLst>
        <pc:spChg chg="mod">
          <ac:chgData name="Pavlica Lukáš (MMB_OK)" userId="S::pavlica.lukas@brno.cz::9d2d817a-e25a-4b29-ad48-54bdbaf5428f" providerId="AD" clId="Web-{C9A95DAF-9CBF-1956-C6E0-408A8A83E140}" dt="2024-03-25T08:46:57.397" v="5" actId="20577"/>
          <ac:spMkLst>
            <pc:docMk/>
            <pc:sldMk cId="3160397382" sldId="278"/>
            <ac:spMk id="6" creationId="{C40C4A18-A60A-4F0E-8EE2-CD502E8CEB89}"/>
          </ac:spMkLst>
        </pc:spChg>
      </pc:sldChg>
      <pc:sldChg chg="modSp">
        <pc:chgData name="Pavlica Lukáš (MMB_OK)" userId="S::pavlica.lukas@brno.cz::9d2d817a-e25a-4b29-ad48-54bdbaf5428f" providerId="AD" clId="Web-{C9A95DAF-9CBF-1956-C6E0-408A8A83E140}" dt="2024-03-25T08:47:39.258" v="13" actId="14100"/>
        <pc:sldMkLst>
          <pc:docMk/>
          <pc:sldMk cId="1590710642" sldId="279"/>
        </pc:sldMkLst>
        <pc:spChg chg="mod">
          <ac:chgData name="Pavlica Lukáš (MMB_OK)" userId="S::pavlica.lukas@brno.cz::9d2d817a-e25a-4b29-ad48-54bdbaf5428f" providerId="AD" clId="Web-{C9A95DAF-9CBF-1956-C6E0-408A8A83E140}" dt="2024-03-25T08:47:39.258" v="13" actId="14100"/>
          <ac:spMkLst>
            <pc:docMk/>
            <pc:sldMk cId="1590710642" sldId="279"/>
            <ac:spMk id="150" creationId="{00000000-0000-0000-0000-000000000000}"/>
          </ac:spMkLst>
        </pc:spChg>
      </pc:sldChg>
      <pc:sldChg chg="modSp">
        <pc:chgData name="Pavlica Lukáš (MMB_OK)" userId="S::pavlica.lukas@brno.cz::9d2d817a-e25a-4b29-ad48-54bdbaf5428f" providerId="AD" clId="Web-{C9A95DAF-9CBF-1956-C6E0-408A8A83E140}" dt="2024-03-25T08:47:23.632" v="12" actId="20577"/>
        <pc:sldMkLst>
          <pc:docMk/>
          <pc:sldMk cId="4120571131" sldId="316"/>
        </pc:sldMkLst>
        <pc:spChg chg="mod">
          <ac:chgData name="Pavlica Lukáš (MMB_OK)" userId="S::pavlica.lukas@brno.cz::9d2d817a-e25a-4b29-ad48-54bdbaf5428f" providerId="AD" clId="Web-{C9A95DAF-9CBF-1956-C6E0-408A8A83E140}" dt="2024-03-25T08:47:23.632" v="12" actId="20577"/>
          <ac:spMkLst>
            <pc:docMk/>
            <pc:sldMk cId="4120571131" sldId="316"/>
            <ac:spMk id="6" creationId="{C40C4A18-A60A-4F0E-8EE2-CD502E8CEB89}"/>
          </ac:spMkLst>
        </pc:spChg>
      </pc:sldChg>
    </pc:docChg>
  </pc:docChgLst>
  <pc:docChgLst>
    <pc:chgData name="Majíčková Veronika (MMB_OK)" userId="2d2eabf5-82df-4344-b6ad-ad9868b84b5c" providerId="ADAL" clId="{C61922FD-CB07-4D6B-8C66-C6A27AA3318A}"/>
    <pc:docChg chg="undo custSel addSld delSld modSld sldOrd">
      <pc:chgData name="Majíčková Veronika (MMB_OK)" userId="2d2eabf5-82df-4344-b6ad-ad9868b84b5c" providerId="ADAL" clId="{C61922FD-CB07-4D6B-8C66-C6A27AA3318A}" dt="2024-04-10T10:05:44.307" v="3851" actId="20577"/>
      <pc:docMkLst>
        <pc:docMk/>
      </pc:docMkLst>
      <pc:sldChg chg="modSp mod">
        <pc:chgData name="Majíčková Veronika (MMB_OK)" userId="2d2eabf5-82df-4344-b6ad-ad9868b84b5c" providerId="ADAL" clId="{C61922FD-CB07-4D6B-8C66-C6A27AA3318A}" dt="2024-04-09T09:43:34.574" v="1589" actId="20577"/>
        <pc:sldMkLst>
          <pc:docMk/>
          <pc:sldMk cId="0" sldId="267"/>
        </pc:sldMkLst>
        <pc:spChg chg="mod">
          <ac:chgData name="Majíčková Veronika (MMB_OK)" userId="2d2eabf5-82df-4344-b6ad-ad9868b84b5c" providerId="ADAL" clId="{C61922FD-CB07-4D6B-8C66-C6A27AA3318A}" dt="2024-04-09T09:43:34.574" v="1589" actId="20577"/>
          <ac:spMkLst>
            <pc:docMk/>
            <pc:sldMk cId="0" sldId="267"/>
            <ac:spMk id="6" creationId="{C40C4A18-A60A-4F0E-8EE2-CD502E8CEB89}"/>
          </ac:spMkLst>
        </pc:spChg>
      </pc:sldChg>
      <pc:sldChg chg="addSp delSp modSp mod">
        <pc:chgData name="Majíčková Veronika (MMB_OK)" userId="2d2eabf5-82df-4344-b6ad-ad9868b84b5c" providerId="ADAL" clId="{C61922FD-CB07-4D6B-8C66-C6A27AA3318A}" dt="2024-04-09T09:41:03.692" v="1535" actId="1076"/>
        <pc:sldMkLst>
          <pc:docMk/>
          <pc:sldMk cId="288810897" sldId="276"/>
        </pc:sldMkLst>
        <pc:spChg chg="add del mod">
          <ac:chgData name="Majíčková Veronika (MMB_OK)" userId="2d2eabf5-82df-4344-b6ad-ad9868b84b5c" providerId="ADAL" clId="{C61922FD-CB07-4D6B-8C66-C6A27AA3318A}" dt="2024-04-09T09:36:41.255" v="1467" actId="478"/>
          <ac:spMkLst>
            <pc:docMk/>
            <pc:sldMk cId="288810897" sldId="276"/>
            <ac:spMk id="2" creationId="{E7208786-7AFD-D307-D349-4FA142534151}"/>
          </ac:spMkLst>
        </pc:spChg>
        <pc:spChg chg="add del mod">
          <ac:chgData name="Majíčková Veronika (MMB_OK)" userId="2d2eabf5-82df-4344-b6ad-ad9868b84b5c" providerId="ADAL" clId="{C61922FD-CB07-4D6B-8C66-C6A27AA3318A}" dt="2024-04-09T09:37:35.834" v="1500"/>
          <ac:spMkLst>
            <pc:docMk/>
            <pc:sldMk cId="288810897" sldId="276"/>
            <ac:spMk id="3" creationId="{91FCA216-E99C-0BF8-D23D-4BC832FD16F7}"/>
          </ac:spMkLst>
        </pc:spChg>
        <pc:spChg chg="mod">
          <ac:chgData name="Majíčková Veronika (MMB_OK)" userId="2d2eabf5-82df-4344-b6ad-ad9868b84b5c" providerId="ADAL" clId="{C61922FD-CB07-4D6B-8C66-C6A27AA3318A}" dt="2024-04-09T09:41:02.826" v="1534" actId="1076"/>
          <ac:spMkLst>
            <pc:docMk/>
            <pc:sldMk cId="288810897" sldId="276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C61922FD-CB07-4D6B-8C66-C6A27AA3318A}" dt="2024-04-09T09:40:00.242" v="1518" actId="1076"/>
          <ac:spMkLst>
            <pc:docMk/>
            <pc:sldMk cId="288810897" sldId="276"/>
            <ac:spMk id="122" creationId="{00000000-0000-0000-0000-000000000000}"/>
          </ac:spMkLst>
        </pc:spChg>
        <pc:picChg chg="add del mod modCrop">
          <ac:chgData name="Majíčková Veronika (MMB_OK)" userId="2d2eabf5-82df-4344-b6ad-ad9868b84b5c" providerId="ADAL" clId="{C61922FD-CB07-4D6B-8C66-C6A27AA3318A}" dt="2024-04-09T09:40:33.411" v="1524" actId="478"/>
          <ac:picMkLst>
            <pc:docMk/>
            <pc:sldMk cId="288810897" sldId="276"/>
            <ac:picMk id="5" creationId="{A0DE7F9F-DA38-3E0A-CD81-7B34E5C36F43}"/>
          </ac:picMkLst>
        </pc:picChg>
        <pc:picChg chg="add mod">
          <ac:chgData name="Majíčková Veronika (MMB_OK)" userId="2d2eabf5-82df-4344-b6ad-ad9868b84b5c" providerId="ADAL" clId="{C61922FD-CB07-4D6B-8C66-C6A27AA3318A}" dt="2024-04-09T09:40:52.500" v="1531" actId="1076"/>
          <ac:picMkLst>
            <pc:docMk/>
            <pc:sldMk cId="288810897" sldId="276"/>
            <ac:picMk id="7" creationId="{9FDE337D-F848-0A39-ED17-0BBD0E05F667}"/>
          </ac:picMkLst>
        </pc:picChg>
        <pc:picChg chg="mod">
          <ac:chgData name="Majíčková Veronika (MMB_OK)" userId="2d2eabf5-82df-4344-b6ad-ad9868b84b5c" providerId="ADAL" clId="{C61922FD-CB07-4D6B-8C66-C6A27AA3318A}" dt="2024-04-09T09:41:03.692" v="1535" actId="1076"/>
          <ac:picMkLst>
            <pc:docMk/>
            <pc:sldMk cId="288810897" sldId="276"/>
            <ac:picMk id="124" creationId="{00000000-0000-0000-0000-000000000000}"/>
          </ac:picMkLst>
        </pc:picChg>
      </pc:sldChg>
      <pc:sldChg chg="del">
        <pc:chgData name="Majíčková Veronika (MMB_OK)" userId="2d2eabf5-82df-4344-b6ad-ad9868b84b5c" providerId="ADAL" clId="{C61922FD-CB07-4D6B-8C66-C6A27AA3318A}" dt="2024-04-09T08:59:49.293" v="1" actId="2696"/>
        <pc:sldMkLst>
          <pc:docMk/>
          <pc:sldMk cId="1930258311" sldId="277"/>
        </pc:sldMkLst>
      </pc:sldChg>
      <pc:sldChg chg="add del setBg">
        <pc:chgData name="Majíčková Veronika (MMB_OK)" userId="2d2eabf5-82df-4344-b6ad-ad9868b84b5c" providerId="ADAL" clId="{C61922FD-CB07-4D6B-8C66-C6A27AA3318A}" dt="2024-04-10T09:14:36.605" v="3550" actId="2696"/>
        <pc:sldMkLst>
          <pc:docMk/>
          <pc:sldMk cId="882359846" sldId="308"/>
        </pc:sldMkLst>
      </pc:sldChg>
      <pc:sldChg chg="del">
        <pc:chgData name="Majíčková Veronika (MMB_OK)" userId="2d2eabf5-82df-4344-b6ad-ad9868b84b5c" providerId="ADAL" clId="{C61922FD-CB07-4D6B-8C66-C6A27AA3318A}" dt="2024-04-09T08:59:24.735" v="0" actId="2696"/>
        <pc:sldMkLst>
          <pc:docMk/>
          <pc:sldMk cId="1328150560" sldId="312"/>
        </pc:sldMkLst>
      </pc:sldChg>
      <pc:sldChg chg="modSp mod ord">
        <pc:chgData name="Majíčková Veronika (MMB_OK)" userId="2d2eabf5-82df-4344-b6ad-ad9868b84b5c" providerId="ADAL" clId="{C61922FD-CB07-4D6B-8C66-C6A27AA3318A}" dt="2024-04-09T10:06:27.784" v="2755" actId="1076"/>
        <pc:sldMkLst>
          <pc:docMk/>
          <pc:sldMk cId="4120571131" sldId="316"/>
        </pc:sldMkLst>
        <pc:spChg chg="mod">
          <ac:chgData name="Majíčková Veronika (MMB_OK)" userId="2d2eabf5-82df-4344-b6ad-ad9868b84b5c" providerId="ADAL" clId="{C61922FD-CB07-4D6B-8C66-C6A27AA3318A}" dt="2024-04-09T10:06:27.784" v="2755" actId="1076"/>
          <ac:spMkLst>
            <pc:docMk/>
            <pc:sldMk cId="4120571131" sldId="316"/>
            <ac:spMk id="6" creationId="{C40C4A18-A60A-4F0E-8EE2-CD502E8CEB89}"/>
          </ac:spMkLst>
        </pc:spChg>
      </pc:sldChg>
      <pc:sldChg chg="addSp delSp modSp add mod">
        <pc:chgData name="Majíčková Veronika (MMB_OK)" userId="2d2eabf5-82df-4344-b6ad-ad9868b84b5c" providerId="ADAL" clId="{C61922FD-CB07-4D6B-8C66-C6A27AA3318A}" dt="2024-04-10T10:01:02.389" v="3792" actId="20577"/>
        <pc:sldMkLst>
          <pc:docMk/>
          <pc:sldMk cId="305834285" sldId="317"/>
        </pc:sldMkLst>
        <pc:spChg chg="add del mod">
          <ac:chgData name="Majíčková Veronika (MMB_OK)" userId="2d2eabf5-82df-4344-b6ad-ad9868b84b5c" providerId="ADAL" clId="{C61922FD-CB07-4D6B-8C66-C6A27AA3318A}" dt="2024-04-09T14:39:15.642" v="3338" actId="478"/>
          <ac:spMkLst>
            <pc:docMk/>
            <pc:sldMk cId="305834285" sldId="317"/>
            <ac:spMk id="2" creationId="{AA254CC8-771E-329E-E18F-F8E87E3433A0}"/>
          </ac:spMkLst>
        </pc:spChg>
        <pc:spChg chg="add mod">
          <ac:chgData name="Majíčková Veronika (MMB_OK)" userId="2d2eabf5-82df-4344-b6ad-ad9868b84b5c" providerId="ADAL" clId="{C61922FD-CB07-4D6B-8C66-C6A27AA3318A}" dt="2024-04-10T10:01:02.389" v="3792" actId="20577"/>
          <ac:spMkLst>
            <pc:docMk/>
            <pc:sldMk cId="305834285" sldId="317"/>
            <ac:spMk id="5" creationId="{AB7D0488-161A-B290-0272-7896426AF76C}"/>
          </ac:spMkLst>
        </pc:spChg>
        <pc:spChg chg="mod">
          <ac:chgData name="Majíčková Veronika (MMB_OK)" userId="2d2eabf5-82df-4344-b6ad-ad9868b84b5c" providerId="ADAL" clId="{C61922FD-CB07-4D6B-8C66-C6A27AA3318A}" dt="2024-04-09T09:27:25.762" v="894" actId="14100"/>
          <ac:spMkLst>
            <pc:docMk/>
            <pc:sldMk cId="305834285" sldId="317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C61922FD-CB07-4D6B-8C66-C6A27AA3318A}" dt="2024-04-09T09:04:51.645" v="173" actId="1076"/>
          <ac:spMkLst>
            <pc:docMk/>
            <pc:sldMk cId="305834285" sldId="317"/>
            <ac:spMk id="122" creationId="{00000000-0000-0000-0000-000000000000}"/>
          </ac:spMkLst>
        </pc:spChg>
        <pc:picChg chg="add del mod">
          <ac:chgData name="Majíčková Veronika (MMB_OK)" userId="2d2eabf5-82df-4344-b6ad-ad9868b84b5c" providerId="ADAL" clId="{C61922FD-CB07-4D6B-8C66-C6A27AA3318A}" dt="2024-04-10T10:00:47.191" v="3774"/>
          <ac:picMkLst>
            <pc:docMk/>
            <pc:sldMk cId="305834285" sldId="317"/>
            <ac:picMk id="3" creationId="{EB1CEE12-E659-768D-2B8A-49AA35605EDD}"/>
          </ac:picMkLst>
        </pc:picChg>
        <pc:picChg chg="add mod">
          <ac:chgData name="Majíčková Veronika (MMB_OK)" userId="2d2eabf5-82df-4344-b6ad-ad9868b84b5c" providerId="ADAL" clId="{C61922FD-CB07-4D6B-8C66-C6A27AA3318A}" dt="2024-04-09T14:40:05.011" v="3351" actId="1076"/>
          <ac:picMkLst>
            <pc:docMk/>
            <pc:sldMk cId="305834285" sldId="317"/>
            <ac:picMk id="4" creationId="{63093CC3-0FAE-5DDC-6EF8-3CED76BFC8BA}"/>
          </ac:picMkLst>
        </pc:picChg>
      </pc:sldChg>
      <pc:sldChg chg="new del">
        <pc:chgData name="Majíčková Veronika (MMB_OK)" userId="2d2eabf5-82df-4344-b6ad-ad9868b84b5c" providerId="ADAL" clId="{C61922FD-CB07-4D6B-8C66-C6A27AA3318A}" dt="2024-04-09T09:02:06.940" v="52" actId="2696"/>
        <pc:sldMkLst>
          <pc:docMk/>
          <pc:sldMk cId="3485026715" sldId="317"/>
        </pc:sldMkLst>
      </pc:sldChg>
      <pc:sldChg chg="add ord setBg">
        <pc:chgData name="Majíčková Veronika (MMB_OK)" userId="2d2eabf5-82df-4344-b6ad-ad9868b84b5c" providerId="ADAL" clId="{C61922FD-CB07-4D6B-8C66-C6A27AA3318A}" dt="2024-04-09T14:42:58.595" v="3388"/>
        <pc:sldMkLst>
          <pc:docMk/>
          <pc:sldMk cId="1263929395" sldId="318"/>
        </pc:sldMkLst>
      </pc:sldChg>
      <pc:sldChg chg="modSp add mod ord">
        <pc:chgData name="Majíčková Veronika (MMB_OK)" userId="2d2eabf5-82df-4344-b6ad-ad9868b84b5c" providerId="ADAL" clId="{C61922FD-CB07-4D6B-8C66-C6A27AA3318A}" dt="2024-04-09T14:38:26.791" v="3337" actId="20577"/>
        <pc:sldMkLst>
          <pc:docMk/>
          <pc:sldMk cId="415451588" sldId="319"/>
        </pc:sldMkLst>
        <pc:spChg chg="mod">
          <ac:chgData name="Majíčková Veronika (MMB_OK)" userId="2d2eabf5-82df-4344-b6ad-ad9868b84b5c" providerId="ADAL" clId="{C61922FD-CB07-4D6B-8C66-C6A27AA3318A}" dt="2024-04-09T14:36:27.346" v="3161" actId="20577"/>
          <ac:spMkLst>
            <pc:docMk/>
            <pc:sldMk cId="415451588" sldId="319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C61922FD-CB07-4D6B-8C66-C6A27AA3318A}" dt="2024-04-09T14:38:26.791" v="3337" actId="20577"/>
          <ac:spMkLst>
            <pc:docMk/>
            <pc:sldMk cId="415451588" sldId="319"/>
            <ac:spMk id="122" creationId="{00000000-0000-0000-0000-000000000000}"/>
          </ac:spMkLst>
        </pc:spChg>
      </pc:sldChg>
      <pc:sldChg chg="addSp delSp modSp add mod">
        <pc:chgData name="Majíčková Veronika (MMB_OK)" userId="2d2eabf5-82df-4344-b6ad-ad9868b84b5c" providerId="ADAL" clId="{C61922FD-CB07-4D6B-8C66-C6A27AA3318A}" dt="2024-04-10T10:00:33.965" v="3772" actId="20577"/>
        <pc:sldMkLst>
          <pc:docMk/>
          <pc:sldMk cId="771415763" sldId="320"/>
        </pc:sldMkLst>
        <pc:spChg chg="add del mod">
          <ac:chgData name="Majíčková Veronika (MMB_OK)" userId="2d2eabf5-82df-4344-b6ad-ad9868b84b5c" providerId="ADAL" clId="{C61922FD-CB07-4D6B-8C66-C6A27AA3318A}" dt="2024-04-09T14:39:40.176" v="3347" actId="478"/>
          <ac:spMkLst>
            <pc:docMk/>
            <pc:sldMk cId="771415763" sldId="320"/>
            <ac:spMk id="2" creationId="{3F152C40-EADC-F180-E4B9-6357B0701797}"/>
          </ac:spMkLst>
        </pc:spChg>
        <pc:spChg chg="add mod">
          <ac:chgData name="Majíčková Veronika (MMB_OK)" userId="2d2eabf5-82df-4344-b6ad-ad9868b84b5c" providerId="ADAL" clId="{C61922FD-CB07-4D6B-8C66-C6A27AA3318A}" dt="2024-04-10T10:00:33.965" v="3772" actId="20577"/>
          <ac:spMkLst>
            <pc:docMk/>
            <pc:sldMk cId="771415763" sldId="320"/>
            <ac:spMk id="4" creationId="{A53117B5-08C5-FA36-C766-932D1A129E1A}"/>
          </ac:spMkLst>
        </pc:spChg>
        <pc:spChg chg="mod">
          <ac:chgData name="Majíčková Veronika (MMB_OK)" userId="2d2eabf5-82df-4344-b6ad-ad9868b84b5c" providerId="ADAL" clId="{C61922FD-CB07-4D6B-8C66-C6A27AA3318A}" dt="2024-04-10T09:59:33.616" v="3722" actId="14100"/>
          <ac:spMkLst>
            <pc:docMk/>
            <pc:sldMk cId="771415763" sldId="320"/>
            <ac:spMk id="8" creationId="{9B172603-7ED6-4A82-BF6A-CE1E71AB897F}"/>
          </ac:spMkLst>
        </pc:spChg>
        <pc:picChg chg="add mod">
          <ac:chgData name="Majíčková Veronika (MMB_OK)" userId="2d2eabf5-82df-4344-b6ad-ad9868b84b5c" providerId="ADAL" clId="{C61922FD-CB07-4D6B-8C66-C6A27AA3318A}" dt="2024-04-10T10:00:24.191" v="3768" actId="1076"/>
          <ac:picMkLst>
            <pc:docMk/>
            <pc:sldMk cId="771415763" sldId="320"/>
            <ac:picMk id="3" creationId="{A05DC9A6-DC4D-FCB7-348D-143B5CAB2AAD}"/>
          </ac:picMkLst>
        </pc:picChg>
      </pc:sldChg>
      <pc:sldChg chg="addSp delSp modSp add del mod ord">
        <pc:chgData name="Majíčková Veronika (MMB_OK)" userId="2d2eabf5-82df-4344-b6ad-ad9868b84b5c" providerId="ADAL" clId="{C61922FD-CB07-4D6B-8C66-C6A27AA3318A}" dt="2024-04-09T10:01:47.654" v="2385" actId="47"/>
        <pc:sldMkLst>
          <pc:docMk/>
          <pc:sldMk cId="235635144" sldId="321"/>
        </pc:sldMkLst>
        <pc:spChg chg="del mod">
          <ac:chgData name="Majíčková Veronika (MMB_OK)" userId="2d2eabf5-82df-4344-b6ad-ad9868b84b5c" providerId="ADAL" clId="{C61922FD-CB07-4D6B-8C66-C6A27AA3318A}" dt="2024-04-09T09:44:07.572" v="1593"/>
          <ac:spMkLst>
            <pc:docMk/>
            <pc:sldMk cId="235635144" sldId="321"/>
            <ac:spMk id="6" creationId="{C40C4A18-A60A-4F0E-8EE2-CD502E8CEB89}"/>
          </ac:spMkLst>
        </pc:spChg>
        <pc:picChg chg="add del">
          <ac:chgData name="Majíčková Veronika (MMB_OK)" userId="2d2eabf5-82df-4344-b6ad-ad9868b84b5c" providerId="ADAL" clId="{C61922FD-CB07-4D6B-8C66-C6A27AA3318A}" dt="2024-04-09T10:01:32.195" v="2383" actId="478"/>
          <ac:picMkLst>
            <pc:docMk/>
            <pc:sldMk cId="235635144" sldId="321"/>
            <ac:picMk id="3" creationId="{08BD5047-69F9-ABD1-FB65-EB62CA29EF42}"/>
          </ac:picMkLst>
        </pc:picChg>
      </pc:sldChg>
      <pc:sldChg chg="addSp delSp modSp add mod ord">
        <pc:chgData name="Majíčková Veronika (MMB_OK)" userId="2d2eabf5-82df-4344-b6ad-ad9868b84b5c" providerId="ADAL" clId="{C61922FD-CB07-4D6B-8C66-C6A27AA3318A}" dt="2024-04-10T10:05:44.307" v="3851" actId="20577"/>
        <pc:sldMkLst>
          <pc:docMk/>
          <pc:sldMk cId="2581645151" sldId="322"/>
        </pc:sldMkLst>
        <pc:spChg chg="add mod">
          <ac:chgData name="Majíčková Veronika (MMB_OK)" userId="2d2eabf5-82df-4344-b6ad-ad9868b84b5c" providerId="ADAL" clId="{C61922FD-CB07-4D6B-8C66-C6A27AA3318A}" dt="2024-04-09T09:59:52.646" v="2369" actId="1076"/>
          <ac:spMkLst>
            <pc:docMk/>
            <pc:sldMk cId="2581645151" sldId="322"/>
            <ac:spMk id="2" creationId="{3D7ED83B-BC60-9708-34F8-4185447C34B7}"/>
          </ac:spMkLst>
        </pc:spChg>
        <pc:spChg chg="add del mod">
          <ac:chgData name="Majíčková Veronika (MMB_OK)" userId="2d2eabf5-82df-4344-b6ad-ad9868b84b5c" providerId="ADAL" clId="{C61922FD-CB07-4D6B-8C66-C6A27AA3318A}" dt="2024-04-09T09:50:13.645" v="1790"/>
          <ac:spMkLst>
            <pc:docMk/>
            <pc:sldMk cId="2581645151" sldId="322"/>
            <ac:spMk id="4" creationId="{30042302-4245-17EC-A6ED-905306512094}"/>
          </ac:spMkLst>
        </pc:spChg>
        <pc:spChg chg="add mod">
          <ac:chgData name="Majíčková Veronika (MMB_OK)" userId="2d2eabf5-82df-4344-b6ad-ad9868b84b5c" providerId="ADAL" clId="{C61922FD-CB07-4D6B-8C66-C6A27AA3318A}" dt="2024-04-10T10:05:44.307" v="3851" actId="20577"/>
          <ac:spMkLst>
            <pc:docMk/>
            <pc:sldMk cId="2581645151" sldId="322"/>
            <ac:spMk id="9" creationId="{18E0BD79-D6C6-8240-22E6-365C4A5EDB1D}"/>
          </ac:spMkLst>
        </pc:spChg>
        <pc:spChg chg="del mod">
          <ac:chgData name="Majíčková Veronika (MMB_OK)" userId="2d2eabf5-82df-4344-b6ad-ad9868b84b5c" providerId="ADAL" clId="{C61922FD-CB07-4D6B-8C66-C6A27AA3318A}" dt="2024-04-09T09:44:41.819" v="1602"/>
          <ac:spMkLst>
            <pc:docMk/>
            <pc:sldMk cId="2581645151" sldId="322"/>
            <ac:spMk id="11" creationId="{443F39A0-B3FF-3598-B24D-B9D2013A8BD6}"/>
          </ac:spMkLst>
        </pc:spChg>
        <pc:spChg chg="mod">
          <ac:chgData name="Majíčková Veronika (MMB_OK)" userId="2d2eabf5-82df-4344-b6ad-ad9868b84b5c" providerId="ADAL" clId="{C61922FD-CB07-4D6B-8C66-C6A27AA3318A}" dt="2024-04-09T09:59:48.951" v="2368" actId="1076"/>
          <ac:spMkLst>
            <pc:docMk/>
            <pc:sldMk cId="2581645151" sldId="322"/>
            <ac:spMk id="150" creationId="{00000000-0000-0000-0000-000000000000}"/>
          </ac:spMkLst>
        </pc:spChg>
        <pc:picChg chg="del">
          <ac:chgData name="Majíčková Veronika (MMB_OK)" userId="2d2eabf5-82df-4344-b6ad-ad9868b84b5c" providerId="ADAL" clId="{C61922FD-CB07-4D6B-8C66-C6A27AA3318A}" dt="2024-04-09T09:44:38.886" v="1599" actId="478"/>
          <ac:picMkLst>
            <pc:docMk/>
            <pc:sldMk cId="2581645151" sldId="322"/>
            <ac:picMk id="3" creationId="{0D246ECA-935B-E272-21C7-6586164B3E00}"/>
          </ac:picMkLst>
        </pc:picChg>
        <pc:picChg chg="del">
          <ac:chgData name="Majíčková Veronika (MMB_OK)" userId="2d2eabf5-82df-4344-b6ad-ad9868b84b5c" providerId="ADAL" clId="{C61922FD-CB07-4D6B-8C66-C6A27AA3318A}" dt="2024-04-09T09:44:38.491" v="1598" actId="478"/>
          <ac:picMkLst>
            <pc:docMk/>
            <pc:sldMk cId="2581645151" sldId="322"/>
            <ac:picMk id="5" creationId="{64DE54E9-C602-C709-A237-87CD0AF93474}"/>
          </ac:picMkLst>
        </pc:picChg>
        <pc:picChg chg="add mod">
          <ac:chgData name="Majíčková Veronika (MMB_OK)" userId="2d2eabf5-82df-4344-b6ad-ad9868b84b5c" providerId="ADAL" clId="{C61922FD-CB07-4D6B-8C66-C6A27AA3318A}" dt="2024-04-09T16:30:18.052" v="3511" actId="1076"/>
          <ac:picMkLst>
            <pc:docMk/>
            <pc:sldMk cId="2581645151" sldId="322"/>
            <ac:picMk id="7" creationId="{DFF1FC6F-64C0-2EEA-A510-2FE3411E768F}"/>
          </ac:picMkLst>
        </pc:picChg>
        <pc:picChg chg="del">
          <ac:chgData name="Majíčková Veronika (MMB_OK)" userId="2d2eabf5-82df-4344-b6ad-ad9868b84b5c" providerId="ADAL" clId="{C61922FD-CB07-4D6B-8C66-C6A27AA3318A}" dt="2024-04-09T09:44:37.979" v="1597" actId="478"/>
          <ac:picMkLst>
            <pc:docMk/>
            <pc:sldMk cId="2581645151" sldId="322"/>
            <ac:picMk id="8" creationId="{C08CCFE2-19A3-1E10-77E5-8AC3CF1164DE}"/>
          </ac:picMkLst>
        </pc:picChg>
      </pc:sldChg>
      <pc:sldChg chg="add">
        <pc:chgData name="Majíčková Veronika (MMB_OK)" userId="2d2eabf5-82df-4344-b6ad-ad9868b84b5c" providerId="ADAL" clId="{C61922FD-CB07-4D6B-8C66-C6A27AA3318A}" dt="2024-04-09T10:01:38.612" v="2384" actId="2890"/>
        <pc:sldMkLst>
          <pc:docMk/>
          <pc:sldMk cId="210130133" sldId="323"/>
        </pc:sldMkLst>
      </pc:sldChg>
      <pc:sldChg chg="addSp delSp modSp add mod">
        <pc:chgData name="Majíčková Veronika (MMB_OK)" userId="2d2eabf5-82df-4344-b6ad-ad9868b84b5c" providerId="ADAL" clId="{C61922FD-CB07-4D6B-8C66-C6A27AA3318A}" dt="2024-04-09T10:21:09.743" v="3020" actId="1076"/>
        <pc:sldMkLst>
          <pc:docMk/>
          <pc:sldMk cId="3923381175" sldId="324"/>
        </pc:sldMkLst>
        <pc:spChg chg="add del mod">
          <ac:chgData name="Majíčková Veronika (MMB_OK)" userId="2d2eabf5-82df-4344-b6ad-ad9868b84b5c" providerId="ADAL" clId="{C61922FD-CB07-4D6B-8C66-C6A27AA3318A}" dt="2024-04-09T10:16:57.652" v="2958"/>
          <ac:spMkLst>
            <pc:docMk/>
            <pc:sldMk cId="3923381175" sldId="324"/>
            <ac:spMk id="2" creationId="{10409990-7A1C-6CBB-5F7C-FA8106E5F3A2}"/>
          </ac:spMkLst>
        </pc:spChg>
        <pc:spChg chg="add mod">
          <ac:chgData name="Majíčková Veronika (MMB_OK)" userId="2d2eabf5-82df-4344-b6ad-ad9868b84b5c" providerId="ADAL" clId="{C61922FD-CB07-4D6B-8C66-C6A27AA3318A}" dt="2024-04-09T10:21:09.743" v="3020" actId="1076"/>
          <ac:spMkLst>
            <pc:docMk/>
            <pc:sldMk cId="3923381175" sldId="324"/>
            <ac:spMk id="3" creationId="{D6098BE3-A3C3-0470-AD7C-42A842A95441}"/>
          </ac:spMkLst>
        </pc:spChg>
        <pc:spChg chg="add del mod">
          <ac:chgData name="Majíčková Veronika (MMB_OK)" userId="2d2eabf5-82df-4344-b6ad-ad9868b84b5c" providerId="ADAL" clId="{C61922FD-CB07-4D6B-8C66-C6A27AA3318A}" dt="2024-04-09T10:18:07.099" v="2973"/>
          <ac:spMkLst>
            <pc:docMk/>
            <pc:sldMk cId="3923381175" sldId="324"/>
            <ac:spMk id="4" creationId="{947C10AD-B446-48D0-96E0-B610D6343DDF}"/>
          </ac:spMkLst>
        </pc:spChg>
        <pc:spChg chg="add mod">
          <ac:chgData name="Majíčková Veronika (MMB_OK)" userId="2d2eabf5-82df-4344-b6ad-ad9868b84b5c" providerId="ADAL" clId="{C61922FD-CB07-4D6B-8C66-C6A27AA3318A}" dt="2024-04-09T10:20:07.864" v="3003" actId="1076"/>
          <ac:spMkLst>
            <pc:docMk/>
            <pc:sldMk cId="3923381175" sldId="324"/>
            <ac:spMk id="5" creationId="{BC409E88-B7E3-EAF3-F25E-4D9333111111}"/>
          </ac:spMkLst>
        </pc:spChg>
        <pc:spChg chg="add del mod">
          <ac:chgData name="Majíčková Veronika (MMB_OK)" userId="2d2eabf5-82df-4344-b6ad-ad9868b84b5c" providerId="ADAL" clId="{C61922FD-CB07-4D6B-8C66-C6A27AA3318A}" dt="2024-04-09T10:17:01.209" v="2959" actId="478"/>
          <ac:spMkLst>
            <pc:docMk/>
            <pc:sldMk cId="3923381175" sldId="324"/>
            <ac:spMk id="6" creationId="{C40C4A18-A60A-4F0E-8EE2-CD502E8CEB89}"/>
          </ac:spMkLst>
        </pc:spChg>
        <pc:spChg chg="add mod">
          <ac:chgData name="Majíčková Veronika (MMB_OK)" userId="2d2eabf5-82df-4344-b6ad-ad9868b84b5c" providerId="ADAL" clId="{C61922FD-CB07-4D6B-8C66-C6A27AA3318A}" dt="2024-04-09T10:20:20.976" v="3007" actId="1076"/>
          <ac:spMkLst>
            <pc:docMk/>
            <pc:sldMk cId="3923381175" sldId="324"/>
            <ac:spMk id="7" creationId="{2ABEC504-9EB1-8A9F-F6AD-619CCFD0896B}"/>
          </ac:spMkLst>
        </pc:spChg>
        <pc:spChg chg="add mod">
          <ac:chgData name="Majíčková Veronika (MMB_OK)" userId="2d2eabf5-82df-4344-b6ad-ad9868b84b5c" providerId="ADAL" clId="{C61922FD-CB07-4D6B-8C66-C6A27AA3318A}" dt="2024-04-09T10:20:17.188" v="3006" actId="1076"/>
          <ac:spMkLst>
            <pc:docMk/>
            <pc:sldMk cId="3923381175" sldId="324"/>
            <ac:spMk id="8" creationId="{086010A2-3B97-955B-5D41-D4F41960079F}"/>
          </ac:spMkLst>
        </pc:spChg>
        <pc:spChg chg="add mod">
          <ac:chgData name="Majíčková Veronika (MMB_OK)" userId="2d2eabf5-82df-4344-b6ad-ad9868b84b5c" providerId="ADAL" clId="{C61922FD-CB07-4D6B-8C66-C6A27AA3318A}" dt="2024-04-09T10:20:46.870" v="3016" actId="1076"/>
          <ac:spMkLst>
            <pc:docMk/>
            <pc:sldMk cId="3923381175" sldId="324"/>
            <ac:spMk id="9" creationId="{BD572C96-2CAF-7EA7-EFF4-D7068541377C}"/>
          </ac:spMkLst>
        </pc:spChg>
        <pc:spChg chg="add del mod">
          <ac:chgData name="Majíčková Veronika (MMB_OK)" userId="2d2eabf5-82df-4344-b6ad-ad9868b84b5c" providerId="ADAL" clId="{C61922FD-CB07-4D6B-8C66-C6A27AA3318A}" dt="2024-04-09T10:19:34.420" v="2993" actId="478"/>
          <ac:spMkLst>
            <pc:docMk/>
            <pc:sldMk cId="3923381175" sldId="324"/>
            <ac:spMk id="10" creationId="{DAEB7987-DC81-9CF1-7AF8-8E1025D8EB15}"/>
          </ac:spMkLst>
        </pc:spChg>
        <pc:spChg chg="add mod">
          <ac:chgData name="Majíčková Veronika (MMB_OK)" userId="2d2eabf5-82df-4344-b6ad-ad9868b84b5c" providerId="ADAL" clId="{C61922FD-CB07-4D6B-8C66-C6A27AA3318A}" dt="2024-04-09T10:20:42.311" v="3015" actId="1076"/>
          <ac:spMkLst>
            <pc:docMk/>
            <pc:sldMk cId="3923381175" sldId="324"/>
            <ac:spMk id="11" creationId="{A98E61D4-B85E-53E7-0641-A8F1BE54D7EF}"/>
          </ac:spMkLst>
        </pc:spChg>
        <pc:spChg chg="add mod">
          <ac:chgData name="Majíčková Veronika (MMB_OK)" userId="2d2eabf5-82df-4344-b6ad-ad9868b84b5c" providerId="ADAL" clId="{C61922FD-CB07-4D6B-8C66-C6A27AA3318A}" dt="2024-04-09T10:20:25.411" v="3009" actId="1076"/>
          <ac:spMkLst>
            <pc:docMk/>
            <pc:sldMk cId="3923381175" sldId="324"/>
            <ac:spMk id="12" creationId="{9534A70D-D302-25D1-89B0-AC108080EEEC}"/>
          </ac:spMkLst>
        </pc:spChg>
        <pc:spChg chg="add mod">
          <ac:chgData name="Majíčková Veronika (MMB_OK)" userId="2d2eabf5-82df-4344-b6ad-ad9868b84b5c" providerId="ADAL" clId="{C61922FD-CB07-4D6B-8C66-C6A27AA3318A}" dt="2024-04-09T10:20:27.331" v="3010" actId="1076"/>
          <ac:spMkLst>
            <pc:docMk/>
            <pc:sldMk cId="3923381175" sldId="324"/>
            <ac:spMk id="13" creationId="{168F8213-5A6E-FD01-04F8-69ECBCE420A7}"/>
          </ac:spMkLst>
        </pc:spChg>
        <pc:spChg chg="add mod">
          <ac:chgData name="Majíčková Veronika (MMB_OK)" userId="2d2eabf5-82df-4344-b6ad-ad9868b84b5c" providerId="ADAL" clId="{C61922FD-CB07-4D6B-8C66-C6A27AA3318A}" dt="2024-04-09T10:20:38.966" v="3014" actId="1076"/>
          <ac:spMkLst>
            <pc:docMk/>
            <pc:sldMk cId="3923381175" sldId="324"/>
            <ac:spMk id="14" creationId="{ABC4F4FF-65A8-59DE-2941-A766DCD1D722}"/>
          </ac:spMkLst>
        </pc:spChg>
        <pc:spChg chg="mod">
          <ac:chgData name="Majíčková Veronika (MMB_OK)" userId="2d2eabf5-82df-4344-b6ad-ad9868b84b5c" providerId="ADAL" clId="{C61922FD-CB07-4D6B-8C66-C6A27AA3318A}" dt="2024-04-09T10:17:11.760" v="2961" actId="1076"/>
          <ac:spMkLst>
            <pc:docMk/>
            <pc:sldMk cId="3923381175" sldId="324"/>
            <ac:spMk id="150" creationId="{00000000-0000-0000-0000-000000000000}"/>
          </ac:spMkLst>
        </pc:spChg>
      </pc:sldChg>
      <pc:sldChg chg="new del">
        <pc:chgData name="Majíčková Veronika (MMB_OK)" userId="2d2eabf5-82df-4344-b6ad-ad9868b84b5c" providerId="ADAL" clId="{C61922FD-CB07-4D6B-8C66-C6A27AA3318A}" dt="2024-04-09T14:45:17.940" v="3392" actId="2696"/>
        <pc:sldMkLst>
          <pc:docMk/>
          <pc:sldMk cId="3598010762" sldId="325"/>
        </pc:sldMkLst>
      </pc:sldChg>
      <pc:sldChg chg="addSp delSp modSp add mod setBg">
        <pc:chgData name="Majíčková Veronika (MMB_OK)" userId="2d2eabf5-82df-4344-b6ad-ad9868b84b5c" providerId="ADAL" clId="{C61922FD-CB07-4D6B-8C66-C6A27AA3318A}" dt="2024-04-10T09:52:35.882" v="3567" actId="1076"/>
        <pc:sldMkLst>
          <pc:docMk/>
          <pc:sldMk cId="2652795610" sldId="326"/>
        </pc:sldMkLst>
        <pc:spChg chg="mod">
          <ac:chgData name="Majíčková Veronika (MMB_OK)" userId="2d2eabf5-82df-4344-b6ad-ad9868b84b5c" providerId="ADAL" clId="{C61922FD-CB07-4D6B-8C66-C6A27AA3318A}" dt="2024-04-10T09:52:30.129" v="3566" actId="1076"/>
          <ac:spMkLst>
            <pc:docMk/>
            <pc:sldMk cId="2652795610" sldId="326"/>
            <ac:spMk id="2" creationId="{06FCF4DD-9E5F-4B57-95F8-43EDD936DE79}"/>
          </ac:spMkLst>
        </pc:spChg>
        <pc:spChg chg="add del mod">
          <ac:chgData name="Majíčková Veronika (MMB_OK)" userId="2d2eabf5-82df-4344-b6ad-ad9868b84b5c" providerId="ADAL" clId="{C61922FD-CB07-4D6B-8C66-C6A27AA3318A}" dt="2024-04-10T09:07:26.071" v="3530" actId="478"/>
          <ac:spMkLst>
            <pc:docMk/>
            <pc:sldMk cId="2652795610" sldId="326"/>
            <ac:spMk id="6" creationId="{7CB57C3B-99F8-1B01-9959-499D2881C5E4}"/>
          </ac:spMkLst>
        </pc:spChg>
        <pc:picChg chg="mod">
          <ac:chgData name="Majíčková Veronika (MMB_OK)" userId="2d2eabf5-82df-4344-b6ad-ad9868b84b5c" providerId="ADAL" clId="{C61922FD-CB07-4D6B-8C66-C6A27AA3318A}" dt="2024-04-10T09:08:56.631" v="3539" actId="1076"/>
          <ac:picMkLst>
            <pc:docMk/>
            <pc:sldMk cId="2652795610" sldId="326"/>
            <ac:picMk id="3" creationId="{5C999E80-7E66-4E34-8F1A-47D886858AAF}"/>
          </ac:picMkLst>
        </pc:picChg>
        <pc:picChg chg="del">
          <ac:chgData name="Majíčková Veronika (MMB_OK)" userId="2d2eabf5-82df-4344-b6ad-ad9868b84b5c" providerId="ADAL" clId="{C61922FD-CB07-4D6B-8C66-C6A27AA3318A}" dt="2024-04-09T14:45:13.708" v="3391" actId="478"/>
          <ac:picMkLst>
            <pc:docMk/>
            <pc:sldMk cId="2652795610" sldId="326"/>
            <ac:picMk id="5" creationId="{7327C4CB-63FF-2315-AD0E-6AC46CF94783}"/>
          </ac:picMkLst>
        </pc:picChg>
        <pc:picChg chg="add mod modCrop">
          <ac:chgData name="Majíčková Veronika (MMB_OK)" userId="2d2eabf5-82df-4344-b6ad-ad9868b84b5c" providerId="ADAL" clId="{C61922FD-CB07-4D6B-8C66-C6A27AA3318A}" dt="2024-04-10T09:52:35.882" v="3567" actId="1076"/>
          <ac:picMkLst>
            <pc:docMk/>
            <pc:sldMk cId="2652795610" sldId="326"/>
            <ac:picMk id="5" creationId="{8AA35970-A4D6-DCEE-E5FF-1512BE70A054}"/>
          </ac:picMkLst>
        </pc:picChg>
        <pc:picChg chg="add del mod">
          <ac:chgData name="Majíčková Veronika (MMB_OK)" userId="2d2eabf5-82df-4344-b6ad-ad9868b84b5c" providerId="ADAL" clId="{C61922FD-CB07-4D6B-8C66-C6A27AA3318A}" dt="2024-04-10T09:47:46.549" v="3556" actId="478"/>
          <ac:picMkLst>
            <pc:docMk/>
            <pc:sldMk cId="2652795610" sldId="326"/>
            <ac:picMk id="7" creationId="{A267B4D2-5A58-5FD1-C9AA-BFDF924A4DD5}"/>
          </ac:picMkLst>
        </pc:picChg>
      </pc:sldChg>
      <pc:sldChg chg="addSp modSp add mod">
        <pc:chgData name="Majíčková Veronika (MMB_OK)" userId="2d2eabf5-82df-4344-b6ad-ad9868b84b5c" providerId="ADAL" clId="{C61922FD-CB07-4D6B-8C66-C6A27AA3318A}" dt="2024-04-10T09:58:57.738" v="3715" actId="1076"/>
        <pc:sldMkLst>
          <pc:docMk/>
          <pc:sldMk cId="349713184" sldId="327"/>
        </pc:sldMkLst>
        <pc:spChg chg="mod">
          <ac:chgData name="Majíčková Veronika (MMB_OK)" userId="2d2eabf5-82df-4344-b6ad-ad9868b84b5c" providerId="ADAL" clId="{C61922FD-CB07-4D6B-8C66-C6A27AA3318A}" dt="2024-04-10T09:57:28.132" v="3705" actId="14100"/>
          <ac:spMkLst>
            <pc:docMk/>
            <pc:sldMk cId="349713184" sldId="327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C61922FD-CB07-4D6B-8C66-C6A27AA3318A}" dt="2024-04-10T09:58:29.865" v="3709" actId="1076"/>
          <ac:spMkLst>
            <pc:docMk/>
            <pc:sldMk cId="349713184" sldId="327"/>
            <ac:spMk id="122" creationId="{00000000-0000-0000-0000-000000000000}"/>
          </ac:spMkLst>
        </pc:spChg>
        <pc:picChg chg="add mod">
          <ac:chgData name="Majíčková Veronika (MMB_OK)" userId="2d2eabf5-82df-4344-b6ad-ad9868b84b5c" providerId="ADAL" clId="{C61922FD-CB07-4D6B-8C66-C6A27AA3318A}" dt="2024-04-10T09:58:57.738" v="3715" actId="1076"/>
          <ac:picMkLst>
            <pc:docMk/>
            <pc:sldMk cId="349713184" sldId="327"/>
            <ac:picMk id="3" creationId="{BFC23AFF-F9C6-6B50-C39A-A8FDA67567F5}"/>
          </ac:picMkLst>
        </pc:picChg>
      </pc:sldChg>
      <pc:sldMasterChg chg="delSldLayout">
        <pc:chgData name="Majíčková Veronika (MMB_OK)" userId="2d2eabf5-82df-4344-b6ad-ad9868b84b5c" providerId="ADAL" clId="{C61922FD-CB07-4D6B-8C66-C6A27AA3318A}" dt="2024-04-09T09:02:06.940" v="52" actId="2696"/>
        <pc:sldMasterMkLst>
          <pc:docMk/>
          <pc:sldMasterMk cId="0" sldId="2147483659"/>
        </pc:sldMasterMkLst>
        <pc:sldLayoutChg chg="del">
          <pc:chgData name="Majíčková Veronika (MMB_OK)" userId="2d2eabf5-82df-4344-b6ad-ad9868b84b5c" providerId="ADAL" clId="{C61922FD-CB07-4D6B-8C66-C6A27AA3318A}" dt="2024-04-09T09:02:06.940" v="52" actId="2696"/>
          <pc:sldLayoutMkLst>
            <pc:docMk/>
            <pc:sldMasterMk cId="0" sldId="2147483659"/>
            <pc:sldLayoutMk cId="0" sldId="2147483652"/>
          </pc:sldLayoutMkLst>
        </pc:sldLayoutChg>
      </pc:sldMasterChg>
    </pc:docChg>
  </pc:docChgLst>
  <pc:docChgLst>
    <pc:chgData name="Majíčková Veronika (MMB_OK)" userId="2d2eabf5-82df-4344-b6ad-ad9868b84b5c" providerId="ADAL" clId="{CA0702F9-A8D4-4251-B2E8-8C665FA5B788}"/>
    <pc:docChg chg="undo custSel addSld delSld modSld">
      <pc:chgData name="Majíčková Veronika (MMB_OK)" userId="2d2eabf5-82df-4344-b6ad-ad9868b84b5c" providerId="ADAL" clId="{CA0702F9-A8D4-4251-B2E8-8C665FA5B788}" dt="2024-03-25T08:58:47.434" v="2821" actId="2696"/>
      <pc:docMkLst>
        <pc:docMk/>
      </pc:docMkLst>
      <pc:sldChg chg="addSp delSp modSp del mod">
        <pc:chgData name="Majíčková Veronika (MMB_OK)" userId="2d2eabf5-82df-4344-b6ad-ad9868b84b5c" providerId="ADAL" clId="{CA0702F9-A8D4-4251-B2E8-8C665FA5B788}" dt="2024-03-25T07:24:28.152" v="37" actId="2696"/>
        <pc:sldMkLst>
          <pc:docMk/>
          <pc:sldMk cId="0" sldId="256"/>
        </pc:sldMkLst>
        <pc:picChg chg="add mod">
          <ac:chgData name="Majíčková Veronika (MMB_OK)" userId="2d2eabf5-82df-4344-b6ad-ad9868b84b5c" providerId="ADAL" clId="{CA0702F9-A8D4-4251-B2E8-8C665FA5B788}" dt="2024-03-25T07:22:14.697" v="20" actId="207"/>
          <ac:picMkLst>
            <pc:docMk/>
            <pc:sldMk cId="0" sldId="256"/>
            <ac:picMk id="3" creationId="{2CE50581-578F-10A3-5E80-B33E7C215B52}"/>
          </ac:picMkLst>
        </pc:picChg>
        <pc:picChg chg="del">
          <ac:chgData name="Majíčková Veronika (MMB_OK)" userId="2d2eabf5-82df-4344-b6ad-ad9868b84b5c" providerId="ADAL" clId="{CA0702F9-A8D4-4251-B2E8-8C665FA5B788}" dt="2024-03-25T07:19:56.183" v="13" actId="478"/>
          <ac:picMkLst>
            <pc:docMk/>
            <pc:sldMk cId="0" sldId="256"/>
            <ac:picMk id="55" creationId="{00000000-0000-0000-0000-000000000000}"/>
          </ac:picMkLst>
        </pc:picChg>
      </pc:sldChg>
      <pc:sldChg chg="del">
        <pc:chgData name="Majíčková Veronika (MMB_OK)" userId="2d2eabf5-82df-4344-b6ad-ad9868b84b5c" providerId="ADAL" clId="{CA0702F9-A8D4-4251-B2E8-8C665FA5B788}" dt="2024-03-25T07:18:24.460" v="0" actId="47"/>
        <pc:sldMkLst>
          <pc:docMk/>
          <pc:sldMk cId="0" sldId="258"/>
        </pc:sldMkLst>
      </pc:sldChg>
      <pc:sldChg chg="del">
        <pc:chgData name="Majíčková Veronika (MMB_OK)" userId="2d2eabf5-82df-4344-b6ad-ad9868b84b5c" providerId="ADAL" clId="{CA0702F9-A8D4-4251-B2E8-8C665FA5B788}" dt="2024-03-25T08:00:26.044" v="2752" actId="47"/>
        <pc:sldMkLst>
          <pc:docMk/>
          <pc:sldMk cId="0" sldId="260"/>
        </pc:sldMkLst>
      </pc:sldChg>
      <pc:sldChg chg="del">
        <pc:chgData name="Majíčková Veronika (MMB_OK)" userId="2d2eabf5-82df-4344-b6ad-ad9868b84b5c" providerId="ADAL" clId="{CA0702F9-A8D4-4251-B2E8-8C665FA5B788}" dt="2024-03-25T08:00:24.053" v="2748" actId="47"/>
        <pc:sldMkLst>
          <pc:docMk/>
          <pc:sldMk cId="0" sldId="261"/>
        </pc:sldMkLst>
      </pc:sldChg>
      <pc:sldChg chg="del">
        <pc:chgData name="Majíčková Veronika (MMB_OK)" userId="2d2eabf5-82df-4344-b6ad-ad9868b84b5c" providerId="ADAL" clId="{CA0702F9-A8D4-4251-B2E8-8C665FA5B788}" dt="2024-03-25T07:18:35.455" v="1" actId="47"/>
        <pc:sldMkLst>
          <pc:docMk/>
          <pc:sldMk cId="0" sldId="262"/>
        </pc:sldMkLst>
      </pc:sldChg>
      <pc:sldChg chg="modSp mod">
        <pc:chgData name="Majíčková Veronika (MMB_OK)" userId="2d2eabf5-82df-4344-b6ad-ad9868b84b5c" providerId="ADAL" clId="{CA0702F9-A8D4-4251-B2E8-8C665FA5B788}" dt="2024-03-25T08:57:48.313" v="2816" actId="20577"/>
        <pc:sldMkLst>
          <pc:docMk/>
          <pc:sldMk cId="0" sldId="267"/>
        </pc:sldMkLst>
        <pc:spChg chg="mod">
          <ac:chgData name="Majíčková Veronika (MMB_OK)" userId="2d2eabf5-82df-4344-b6ad-ad9868b84b5c" providerId="ADAL" clId="{CA0702F9-A8D4-4251-B2E8-8C665FA5B788}" dt="2024-03-25T08:57:48.313" v="2816" actId="20577"/>
          <ac:spMkLst>
            <pc:docMk/>
            <pc:sldMk cId="0" sldId="267"/>
            <ac:spMk id="6" creationId="{C40C4A18-A60A-4F0E-8EE2-CD502E8CEB89}"/>
          </ac:spMkLst>
        </pc:spChg>
        <pc:spChg chg="mod">
          <ac:chgData name="Majíčková Veronika (MMB_OK)" userId="2d2eabf5-82df-4344-b6ad-ad9868b84b5c" providerId="ADAL" clId="{CA0702F9-A8D4-4251-B2E8-8C665FA5B788}" dt="2024-03-25T07:59:38.391" v="2714" actId="1076"/>
          <ac:spMkLst>
            <pc:docMk/>
            <pc:sldMk cId="0" sldId="267"/>
            <ac:spMk id="150" creationId="{00000000-0000-0000-0000-000000000000}"/>
          </ac:spMkLst>
        </pc:spChg>
      </pc:sldChg>
      <pc:sldChg chg="delSp modSp del mod">
        <pc:chgData name="Majíčková Veronika (MMB_OK)" userId="2d2eabf5-82df-4344-b6ad-ad9868b84b5c" providerId="ADAL" clId="{CA0702F9-A8D4-4251-B2E8-8C665FA5B788}" dt="2024-03-25T07:19:24.467" v="12" actId="47"/>
        <pc:sldMkLst>
          <pc:docMk/>
          <pc:sldMk cId="1877680871" sldId="275"/>
        </pc:sldMkLst>
        <pc:spChg chg="mod">
          <ac:chgData name="Majíčková Veronika (MMB_OK)" userId="2d2eabf5-82df-4344-b6ad-ad9868b84b5c" providerId="ADAL" clId="{CA0702F9-A8D4-4251-B2E8-8C665FA5B788}" dt="2024-03-25T07:19:18.586" v="11" actId="20577"/>
          <ac:spMkLst>
            <pc:docMk/>
            <pc:sldMk cId="1877680871" sldId="275"/>
            <ac:spMk id="2" creationId="{47F185F8-7D26-497B-BF33-B7048C2302C6}"/>
          </ac:spMkLst>
        </pc:spChg>
        <pc:picChg chg="del">
          <ac:chgData name="Majíčková Veronika (MMB_OK)" userId="2d2eabf5-82df-4344-b6ad-ad9868b84b5c" providerId="ADAL" clId="{CA0702F9-A8D4-4251-B2E8-8C665FA5B788}" dt="2024-03-25T07:18:39.680" v="2" actId="478"/>
          <ac:picMkLst>
            <pc:docMk/>
            <pc:sldMk cId="1877680871" sldId="275"/>
            <ac:picMk id="7" creationId="{36E42D69-6E21-0B50-F0C7-4928C7AEF5AB}"/>
          </ac:picMkLst>
        </pc:picChg>
      </pc:sldChg>
      <pc:sldChg chg="modSp mod">
        <pc:chgData name="Majíčková Veronika (MMB_OK)" userId="2d2eabf5-82df-4344-b6ad-ad9868b84b5c" providerId="ADAL" clId="{CA0702F9-A8D4-4251-B2E8-8C665FA5B788}" dt="2024-03-25T07:54:50.612" v="2338" actId="1076"/>
        <pc:sldMkLst>
          <pc:docMk/>
          <pc:sldMk cId="288810897" sldId="276"/>
        </pc:sldMkLst>
        <pc:spChg chg="mod">
          <ac:chgData name="Majíčková Veronika (MMB_OK)" userId="2d2eabf5-82df-4344-b6ad-ad9868b84b5c" providerId="ADAL" clId="{CA0702F9-A8D4-4251-B2E8-8C665FA5B788}" dt="2024-03-25T07:54:50.612" v="2338" actId="1076"/>
          <ac:spMkLst>
            <pc:docMk/>
            <pc:sldMk cId="288810897" sldId="276"/>
            <ac:spMk id="8" creationId="{9B172603-7ED6-4A82-BF6A-CE1E71AB897F}"/>
          </ac:spMkLst>
        </pc:spChg>
        <pc:spChg chg="mod">
          <ac:chgData name="Majíčková Veronika (MMB_OK)" userId="2d2eabf5-82df-4344-b6ad-ad9868b84b5c" providerId="ADAL" clId="{CA0702F9-A8D4-4251-B2E8-8C665FA5B788}" dt="2024-03-25T07:50:23.322" v="1941" actId="20577"/>
          <ac:spMkLst>
            <pc:docMk/>
            <pc:sldMk cId="288810897" sldId="276"/>
            <ac:spMk id="122" creationId="{00000000-0000-0000-0000-000000000000}"/>
          </ac:spMkLst>
        </pc:spChg>
      </pc:sldChg>
      <pc:sldChg chg="addSp modSp mod">
        <pc:chgData name="Majíčková Veronika (MMB_OK)" userId="2d2eabf5-82df-4344-b6ad-ad9868b84b5c" providerId="ADAL" clId="{CA0702F9-A8D4-4251-B2E8-8C665FA5B788}" dt="2024-03-25T07:27:13.824" v="304" actId="20577"/>
        <pc:sldMkLst>
          <pc:docMk/>
          <pc:sldMk cId="1930258311" sldId="277"/>
        </pc:sldMkLst>
        <pc:spChg chg="mod">
          <ac:chgData name="Majíčková Veronika (MMB_OK)" userId="2d2eabf5-82df-4344-b6ad-ad9868b84b5c" providerId="ADAL" clId="{CA0702F9-A8D4-4251-B2E8-8C665FA5B788}" dt="2024-03-25T07:27:13.824" v="304" actId="20577"/>
          <ac:spMkLst>
            <pc:docMk/>
            <pc:sldMk cId="1930258311" sldId="277"/>
            <ac:spMk id="6" creationId="{C40C4A18-A60A-4F0E-8EE2-CD502E8CEB89}"/>
          </ac:spMkLst>
        </pc:spChg>
        <pc:picChg chg="add mod">
          <ac:chgData name="Majíčková Veronika (MMB_OK)" userId="2d2eabf5-82df-4344-b6ad-ad9868b84b5c" providerId="ADAL" clId="{CA0702F9-A8D4-4251-B2E8-8C665FA5B788}" dt="2024-03-25T07:25:39.578" v="115" actId="1076"/>
          <ac:picMkLst>
            <pc:docMk/>
            <pc:sldMk cId="1930258311" sldId="277"/>
            <ac:picMk id="2" creationId="{47121DE3-FE97-26CC-654A-C0AFA33E2319}"/>
          </ac:picMkLst>
        </pc:picChg>
      </pc:sldChg>
      <pc:sldChg chg="delSp modSp mod">
        <pc:chgData name="Majíčková Veronika (MMB_OK)" userId="2d2eabf5-82df-4344-b6ad-ad9868b84b5c" providerId="ADAL" clId="{CA0702F9-A8D4-4251-B2E8-8C665FA5B788}" dt="2024-03-25T07:37:11.014" v="1608" actId="1076"/>
        <pc:sldMkLst>
          <pc:docMk/>
          <pc:sldMk cId="3160397382" sldId="278"/>
        </pc:sldMkLst>
        <pc:spChg chg="mod">
          <ac:chgData name="Majíčková Veronika (MMB_OK)" userId="2d2eabf5-82df-4344-b6ad-ad9868b84b5c" providerId="ADAL" clId="{CA0702F9-A8D4-4251-B2E8-8C665FA5B788}" dt="2024-03-25T07:37:11.014" v="1608" actId="1076"/>
          <ac:spMkLst>
            <pc:docMk/>
            <pc:sldMk cId="3160397382" sldId="278"/>
            <ac:spMk id="6" creationId="{C40C4A18-A60A-4F0E-8EE2-CD502E8CEB89}"/>
          </ac:spMkLst>
        </pc:spChg>
        <pc:spChg chg="mod">
          <ac:chgData name="Majíčková Veronika (MMB_OK)" userId="2d2eabf5-82df-4344-b6ad-ad9868b84b5c" providerId="ADAL" clId="{CA0702F9-A8D4-4251-B2E8-8C665FA5B788}" dt="2024-03-25T07:28:12.136" v="319" actId="20577"/>
          <ac:spMkLst>
            <pc:docMk/>
            <pc:sldMk cId="3160397382" sldId="278"/>
            <ac:spMk id="150" creationId="{00000000-0000-0000-0000-000000000000}"/>
          </ac:spMkLst>
        </pc:spChg>
        <pc:picChg chg="del mod">
          <ac:chgData name="Majíčková Veronika (MMB_OK)" userId="2d2eabf5-82df-4344-b6ad-ad9868b84b5c" providerId="ADAL" clId="{CA0702F9-A8D4-4251-B2E8-8C665FA5B788}" dt="2024-03-25T07:28:16.632" v="321" actId="478"/>
          <ac:picMkLst>
            <pc:docMk/>
            <pc:sldMk cId="3160397382" sldId="278"/>
            <ac:picMk id="4" creationId="{C957FAA8-62C6-91AA-C981-FDA3E1426543}"/>
          </ac:picMkLst>
        </pc:picChg>
      </pc:sldChg>
      <pc:sldChg chg="addSp delSp modSp mod">
        <pc:chgData name="Majíčková Veronika (MMB_OK)" userId="2d2eabf5-82df-4344-b6ad-ad9868b84b5c" providerId="ADAL" clId="{CA0702F9-A8D4-4251-B2E8-8C665FA5B788}" dt="2024-03-25T07:50:01.279" v="1907" actId="1076"/>
        <pc:sldMkLst>
          <pc:docMk/>
          <pc:sldMk cId="1590710642" sldId="279"/>
        </pc:sldMkLst>
        <pc:spChg chg="add del mod">
          <ac:chgData name="Majíčková Veronika (MMB_OK)" userId="2d2eabf5-82df-4344-b6ad-ad9868b84b5c" providerId="ADAL" clId="{CA0702F9-A8D4-4251-B2E8-8C665FA5B788}" dt="2024-03-25T07:43:16.620" v="1837" actId="478"/>
          <ac:spMkLst>
            <pc:docMk/>
            <pc:sldMk cId="1590710642" sldId="279"/>
            <ac:spMk id="6" creationId="{C40C4A18-A60A-4F0E-8EE2-CD502E8CEB89}"/>
          </ac:spMkLst>
        </pc:spChg>
        <pc:spChg chg="add mod">
          <ac:chgData name="Majíčková Veronika (MMB_OK)" userId="2d2eabf5-82df-4344-b6ad-ad9868b84b5c" providerId="ADAL" clId="{CA0702F9-A8D4-4251-B2E8-8C665FA5B788}" dt="2024-03-25T07:50:01.279" v="1907" actId="1076"/>
          <ac:spMkLst>
            <pc:docMk/>
            <pc:sldMk cId="1590710642" sldId="279"/>
            <ac:spMk id="11" creationId="{443F39A0-B3FF-3598-B24D-B9D2013A8BD6}"/>
          </ac:spMkLst>
        </pc:spChg>
        <pc:spChg chg="mod">
          <ac:chgData name="Majíčková Veronika (MMB_OK)" userId="2d2eabf5-82df-4344-b6ad-ad9868b84b5c" providerId="ADAL" clId="{CA0702F9-A8D4-4251-B2E8-8C665FA5B788}" dt="2024-03-25T07:41:39.071" v="1647" actId="20577"/>
          <ac:spMkLst>
            <pc:docMk/>
            <pc:sldMk cId="1590710642" sldId="279"/>
            <ac:spMk id="150" creationId="{00000000-0000-0000-0000-000000000000}"/>
          </ac:spMkLst>
        </pc:spChg>
        <pc:picChg chg="add mod modCrop">
          <ac:chgData name="Majíčková Veronika (MMB_OK)" userId="2d2eabf5-82df-4344-b6ad-ad9868b84b5c" providerId="ADAL" clId="{CA0702F9-A8D4-4251-B2E8-8C665FA5B788}" dt="2024-03-25T07:49:03.124" v="1852" actId="1076"/>
          <ac:picMkLst>
            <pc:docMk/>
            <pc:sldMk cId="1590710642" sldId="279"/>
            <ac:picMk id="3" creationId="{0D246ECA-935B-E272-21C7-6586164B3E00}"/>
          </ac:picMkLst>
        </pc:picChg>
        <pc:picChg chg="add mod">
          <ac:chgData name="Majíčková Veronika (MMB_OK)" userId="2d2eabf5-82df-4344-b6ad-ad9868b84b5c" providerId="ADAL" clId="{CA0702F9-A8D4-4251-B2E8-8C665FA5B788}" dt="2024-03-25T07:49:56.137" v="1905" actId="1076"/>
          <ac:picMkLst>
            <pc:docMk/>
            <pc:sldMk cId="1590710642" sldId="279"/>
            <ac:picMk id="5" creationId="{64DE54E9-C602-C709-A237-87CD0AF93474}"/>
          </ac:picMkLst>
        </pc:picChg>
        <pc:picChg chg="add mod">
          <ac:chgData name="Majíčková Veronika (MMB_OK)" userId="2d2eabf5-82df-4344-b6ad-ad9868b84b5c" providerId="ADAL" clId="{CA0702F9-A8D4-4251-B2E8-8C665FA5B788}" dt="2024-03-25T07:48:59.252" v="1851" actId="1076"/>
          <ac:picMkLst>
            <pc:docMk/>
            <pc:sldMk cId="1590710642" sldId="279"/>
            <ac:picMk id="8" creationId="{C08CCFE2-19A3-1E10-77E5-8AC3CF1164DE}"/>
          </ac:picMkLst>
        </pc:picChg>
        <pc:picChg chg="add del mod">
          <ac:chgData name="Majíčková Veronika (MMB_OK)" userId="2d2eabf5-82df-4344-b6ad-ad9868b84b5c" providerId="ADAL" clId="{CA0702F9-A8D4-4251-B2E8-8C665FA5B788}" dt="2024-03-25T07:49:09.264" v="1855" actId="478"/>
          <ac:picMkLst>
            <pc:docMk/>
            <pc:sldMk cId="1590710642" sldId="279"/>
            <ac:picMk id="10" creationId="{1891A2B3-ECD3-3AF5-14AE-4DCF60EAF817}"/>
          </ac:picMkLst>
        </pc:picChg>
      </pc:sldChg>
      <pc:sldChg chg="del">
        <pc:chgData name="Majíčková Veronika (MMB_OK)" userId="2d2eabf5-82df-4344-b6ad-ad9868b84b5c" providerId="ADAL" clId="{CA0702F9-A8D4-4251-B2E8-8C665FA5B788}" dt="2024-03-25T08:00:11.614" v="2739" actId="47"/>
        <pc:sldMkLst>
          <pc:docMk/>
          <pc:sldMk cId="0" sldId="280"/>
        </pc:sldMkLst>
      </pc:sldChg>
      <pc:sldChg chg="del">
        <pc:chgData name="Majíčková Veronika (MMB_OK)" userId="2d2eabf5-82df-4344-b6ad-ad9868b84b5c" providerId="ADAL" clId="{CA0702F9-A8D4-4251-B2E8-8C665FA5B788}" dt="2024-03-25T08:00:22.982" v="2746" actId="47"/>
        <pc:sldMkLst>
          <pc:docMk/>
          <pc:sldMk cId="0" sldId="285"/>
        </pc:sldMkLst>
      </pc:sldChg>
      <pc:sldChg chg="del">
        <pc:chgData name="Majíčková Veronika (MMB_OK)" userId="2d2eabf5-82df-4344-b6ad-ad9868b84b5c" providerId="ADAL" clId="{CA0702F9-A8D4-4251-B2E8-8C665FA5B788}" dt="2024-03-25T07:50:10.720" v="1908" actId="47"/>
        <pc:sldMkLst>
          <pc:docMk/>
          <pc:sldMk cId="1562720969" sldId="288"/>
        </pc:sldMkLst>
      </pc:sldChg>
      <pc:sldChg chg="del">
        <pc:chgData name="Majíčková Veronika (MMB_OK)" userId="2d2eabf5-82df-4344-b6ad-ad9868b84b5c" providerId="ADAL" clId="{CA0702F9-A8D4-4251-B2E8-8C665FA5B788}" dt="2024-03-25T08:00:25.542" v="2751" actId="47"/>
        <pc:sldMkLst>
          <pc:docMk/>
          <pc:sldMk cId="2455546926" sldId="289"/>
        </pc:sldMkLst>
      </pc:sldChg>
      <pc:sldChg chg="modSp mod">
        <pc:chgData name="Majíčková Veronika (MMB_OK)" userId="2d2eabf5-82df-4344-b6ad-ad9868b84b5c" providerId="ADAL" clId="{CA0702F9-A8D4-4251-B2E8-8C665FA5B788}" dt="2024-03-25T08:58:10.976" v="2817" actId="207"/>
        <pc:sldMkLst>
          <pc:docMk/>
          <pc:sldMk cId="3632869810" sldId="292"/>
        </pc:sldMkLst>
        <pc:spChg chg="mod">
          <ac:chgData name="Majíčková Veronika (MMB_OK)" userId="2d2eabf5-82df-4344-b6ad-ad9868b84b5c" providerId="ADAL" clId="{CA0702F9-A8D4-4251-B2E8-8C665FA5B788}" dt="2024-03-25T08:58:10.976" v="2817" actId="207"/>
          <ac:spMkLst>
            <pc:docMk/>
            <pc:sldMk cId="3632869810" sldId="292"/>
            <ac:spMk id="186" creationId="{00000000-0000-0000-0000-000000000000}"/>
          </ac:spMkLst>
        </pc:spChg>
      </pc:sldChg>
      <pc:sldChg chg="del">
        <pc:chgData name="Majíčková Veronika (MMB_OK)" userId="2d2eabf5-82df-4344-b6ad-ad9868b84b5c" providerId="ADAL" clId="{CA0702F9-A8D4-4251-B2E8-8C665FA5B788}" dt="2024-03-25T08:00:15.471" v="2741" actId="47"/>
        <pc:sldMkLst>
          <pc:docMk/>
          <pc:sldMk cId="310983337" sldId="302"/>
        </pc:sldMkLst>
      </pc:sldChg>
      <pc:sldChg chg="del">
        <pc:chgData name="Majíčková Veronika (MMB_OK)" userId="2d2eabf5-82df-4344-b6ad-ad9868b84b5c" providerId="ADAL" clId="{CA0702F9-A8D4-4251-B2E8-8C665FA5B788}" dt="2024-03-25T08:00:17.924" v="2742" actId="47"/>
        <pc:sldMkLst>
          <pc:docMk/>
          <pc:sldMk cId="1511316549" sldId="303"/>
        </pc:sldMkLst>
      </pc:sldChg>
      <pc:sldChg chg="del">
        <pc:chgData name="Majíčková Veronika (MMB_OK)" userId="2d2eabf5-82df-4344-b6ad-ad9868b84b5c" providerId="ADAL" clId="{CA0702F9-A8D4-4251-B2E8-8C665FA5B788}" dt="2024-03-25T08:00:09.825" v="2738" actId="47"/>
        <pc:sldMkLst>
          <pc:docMk/>
          <pc:sldMk cId="1455433397" sldId="304"/>
        </pc:sldMkLst>
      </pc:sldChg>
      <pc:sldChg chg="del">
        <pc:chgData name="Majíčková Veronika (MMB_OK)" userId="2d2eabf5-82df-4344-b6ad-ad9868b84b5c" providerId="ADAL" clId="{CA0702F9-A8D4-4251-B2E8-8C665FA5B788}" dt="2024-03-25T08:00:20.092" v="2743" actId="47"/>
        <pc:sldMkLst>
          <pc:docMk/>
          <pc:sldMk cId="3202002855" sldId="305"/>
        </pc:sldMkLst>
      </pc:sldChg>
      <pc:sldChg chg="del">
        <pc:chgData name="Majíčková Veronika (MMB_OK)" userId="2d2eabf5-82df-4344-b6ad-ad9868b84b5c" providerId="ADAL" clId="{CA0702F9-A8D4-4251-B2E8-8C665FA5B788}" dt="2024-03-25T08:00:23.452" v="2747" actId="47"/>
        <pc:sldMkLst>
          <pc:docMk/>
          <pc:sldMk cId="329057956" sldId="306"/>
        </pc:sldMkLst>
      </pc:sldChg>
      <pc:sldChg chg="del">
        <pc:chgData name="Majíčková Veronika (MMB_OK)" userId="2d2eabf5-82df-4344-b6ad-ad9868b84b5c" providerId="ADAL" clId="{CA0702F9-A8D4-4251-B2E8-8C665FA5B788}" dt="2024-03-25T08:00:24.555" v="2749" actId="47"/>
        <pc:sldMkLst>
          <pc:docMk/>
          <pc:sldMk cId="3913440847" sldId="308"/>
        </pc:sldMkLst>
      </pc:sldChg>
      <pc:sldChg chg="del">
        <pc:chgData name="Majíčková Veronika (MMB_OK)" userId="2d2eabf5-82df-4344-b6ad-ad9868b84b5c" providerId="ADAL" clId="{CA0702F9-A8D4-4251-B2E8-8C665FA5B788}" dt="2024-03-25T08:00:22.396" v="2745" actId="47"/>
        <pc:sldMkLst>
          <pc:docMk/>
          <pc:sldMk cId="126913662" sldId="309"/>
        </pc:sldMkLst>
      </pc:sldChg>
      <pc:sldChg chg="del">
        <pc:chgData name="Majíčková Veronika (MMB_OK)" userId="2d2eabf5-82df-4344-b6ad-ad9868b84b5c" providerId="ADAL" clId="{CA0702F9-A8D4-4251-B2E8-8C665FA5B788}" dt="2024-03-25T08:00:21.495" v="2744" actId="47"/>
        <pc:sldMkLst>
          <pc:docMk/>
          <pc:sldMk cId="3670096943" sldId="310"/>
        </pc:sldMkLst>
      </pc:sldChg>
      <pc:sldChg chg="del">
        <pc:chgData name="Majíčková Veronika (MMB_OK)" userId="2d2eabf5-82df-4344-b6ad-ad9868b84b5c" providerId="ADAL" clId="{CA0702F9-A8D4-4251-B2E8-8C665FA5B788}" dt="2024-03-25T08:00:25.041" v="2750" actId="47"/>
        <pc:sldMkLst>
          <pc:docMk/>
          <pc:sldMk cId="3090994434" sldId="311"/>
        </pc:sldMkLst>
      </pc:sldChg>
      <pc:sldChg chg="addSp delSp modSp mod setBg">
        <pc:chgData name="Majíčková Veronika (MMB_OK)" userId="2d2eabf5-82df-4344-b6ad-ad9868b84b5c" providerId="ADAL" clId="{CA0702F9-A8D4-4251-B2E8-8C665FA5B788}" dt="2024-03-25T07:56:30.022" v="2360" actId="1076"/>
        <pc:sldMkLst>
          <pc:docMk/>
          <pc:sldMk cId="1328150560" sldId="312"/>
        </pc:sldMkLst>
        <pc:spChg chg="add del mod">
          <ac:chgData name="Majíčková Veronika (MMB_OK)" userId="2d2eabf5-82df-4344-b6ad-ad9868b84b5c" providerId="ADAL" clId="{CA0702F9-A8D4-4251-B2E8-8C665FA5B788}" dt="2024-03-25T07:55:19.721" v="2345" actId="478"/>
          <ac:spMkLst>
            <pc:docMk/>
            <pc:sldMk cId="1328150560" sldId="312"/>
            <ac:spMk id="3" creationId="{C5715D69-913A-1561-F0D4-E8B64D6BC925}"/>
          </ac:spMkLst>
        </pc:spChg>
        <pc:spChg chg="del mod">
          <ac:chgData name="Majíčková Veronika (MMB_OK)" userId="2d2eabf5-82df-4344-b6ad-ad9868b84b5c" providerId="ADAL" clId="{CA0702F9-A8D4-4251-B2E8-8C665FA5B788}" dt="2024-03-25T07:55:18.584" v="2344" actId="478"/>
          <ac:spMkLst>
            <pc:docMk/>
            <pc:sldMk cId="1328150560" sldId="312"/>
            <ac:spMk id="8" creationId="{9B172603-7ED6-4A82-BF6A-CE1E71AB897F}"/>
          </ac:spMkLst>
        </pc:spChg>
        <pc:spChg chg="del mod">
          <ac:chgData name="Majíčková Veronika (MMB_OK)" userId="2d2eabf5-82df-4344-b6ad-ad9868b84b5c" providerId="ADAL" clId="{CA0702F9-A8D4-4251-B2E8-8C665FA5B788}" dt="2024-03-25T07:55:15.604" v="2343" actId="478"/>
          <ac:spMkLst>
            <pc:docMk/>
            <pc:sldMk cId="1328150560" sldId="312"/>
            <ac:spMk id="122" creationId="{00000000-0000-0000-0000-000000000000}"/>
          </ac:spMkLst>
        </pc:spChg>
        <pc:graphicFrameChg chg="add del mod">
          <ac:chgData name="Majíčková Veronika (MMB_OK)" userId="2d2eabf5-82df-4344-b6ad-ad9868b84b5c" providerId="ADAL" clId="{CA0702F9-A8D4-4251-B2E8-8C665FA5B788}" dt="2024-03-25T07:55:49.278" v="2353" actId="478"/>
          <ac:graphicFrameMkLst>
            <pc:docMk/>
            <pc:sldMk cId="1328150560" sldId="312"/>
            <ac:graphicFrameMk id="4" creationId="{743B0A67-46ED-26A0-A672-24CFF21859A2}"/>
          </ac:graphicFrameMkLst>
        </pc:graphicFrameChg>
        <pc:graphicFrameChg chg="add mod">
          <ac:chgData name="Majíčková Veronika (MMB_OK)" userId="2d2eabf5-82df-4344-b6ad-ad9868b84b5c" providerId="ADAL" clId="{CA0702F9-A8D4-4251-B2E8-8C665FA5B788}" dt="2024-03-25T07:56:30.022" v="2360" actId="1076"/>
          <ac:graphicFrameMkLst>
            <pc:docMk/>
            <pc:sldMk cId="1328150560" sldId="312"/>
            <ac:graphicFrameMk id="5" creationId="{BB0DF52A-BDC7-FEDC-F85D-A973EF93CAB2}"/>
          </ac:graphicFrameMkLst>
        </pc:graphicFrameChg>
        <pc:picChg chg="del">
          <ac:chgData name="Majíčková Veronika (MMB_OK)" userId="2d2eabf5-82df-4344-b6ad-ad9868b84b5c" providerId="ADAL" clId="{CA0702F9-A8D4-4251-B2E8-8C665FA5B788}" dt="2024-03-25T07:55:47.612" v="2351" actId="478"/>
          <ac:picMkLst>
            <pc:docMk/>
            <pc:sldMk cId="1328150560" sldId="312"/>
            <ac:picMk id="124" creationId="{00000000-0000-0000-0000-000000000000}"/>
          </ac:picMkLst>
        </pc:picChg>
      </pc:sldChg>
      <pc:sldChg chg="del">
        <pc:chgData name="Majíčková Veronika (MMB_OK)" userId="2d2eabf5-82df-4344-b6ad-ad9868b84b5c" providerId="ADAL" clId="{CA0702F9-A8D4-4251-B2E8-8C665FA5B788}" dt="2024-03-25T08:00:13.233" v="2740" actId="47"/>
        <pc:sldMkLst>
          <pc:docMk/>
          <pc:sldMk cId="1964221843" sldId="313"/>
        </pc:sldMkLst>
      </pc:sldChg>
      <pc:sldChg chg="modSp new del mod">
        <pc:chgData name="Majíčková Veronika (MMB_OK)" userId="2d2eabf5-82df-4344-b6ad-ad9868b84b5c" providerId="ADAL" clId="{CA0702F9-A8D4-4251-B2E8-8C665FA5B788}" dt="2024-03-25T07:24:30.036" v="38" actId="2696"/>
        <pc:sldMkLst>
          <pc:docMk/>
          <pc:sldMk cId="2112843298" sldId="314"/>
        </pc:sldMkLst>
        <pc:spChg chg="mod">
          <ac:chgData name="Majíčková Veronika (MMB_OK)" userId="2d2eabf5-82df-4344-b6ad-ad9868b84b5c" providerId="ADAL" clId="{CA0702F9-A8D4-4251-B2E8-8C665FA5B788}" dt="2024-03-25T07:22:58.091" v="24" actId="27636"/>
          <ac:spMkLst>
            <pc:docMk/>
            <pc:sldMk cId="2112843298" sldId="314"/>
            <ac:spMk id="2" creationId="{E2684179-DA84-F4A7-57B7-6F5F6DD87CC5}"/>
          </ac:spMkLst>
        </pc:spChg>
      </pc:sldChg>
      <pc:sldChg chg="addSp delSp modSp new mod setBg">
        <pc:chgData name="Majíčková Veronika (MMB_OK)" userId="2d2eabf5-82df-4344-b6ad-ad9868b84b5c" providerId="ADAL" clId="{CA0702F9-A8D4-4251-B2E8-8C665FA5B788}" dt="2024-03-25T07:39:43.907" v="1626"/>
        <pc:sldMkLst>
          <pc:docMk/>
          <pc:sldMk cId="1625861383" sldId="315"/>
        </pc:sldMkLst>
        <pc:picChg chg="add del mod modCrop">
          <ac:chgData name="Majíčková Veronika (MMB_OK)" userId="2d2eabf5-82df-4344-b6ad-ad9868b84b5c" providerId="ADAL" clId="{CA0702F9-A8D4-4251-B2E8-8C665FA5B788}" dt="2024-03-25T07:39:34.820" v="1625" actId="478"/>
          <ac:picMkLst>
            <pc:docMk/>
            <pc:sldMk cId="1625861383" sldId="315"/>
            <ac:picMk id="2" creationId="{30DE99E2-2934-4FBB-C73B-697CFF1C61D7}"/>
          </ac:picMkLst>
        </pc:picChg>
        <pc:picChg chg="add mod">
          <ac:chgData name="Majíčková Veronika (MMB_OK)" userId="2d2eabf5-82df-4344-b6ad-ad9868b84b5c" providerId="ADAL" clId="{CA0702F9-A8D4-4251-B2E8-8C665FA5B788}" dt="2024-03-25T07:39:43.907" v="1626"/>
          <ac:picMkLst>
            <pc:docMk/>
            <pc:sldMk cId="1625861383" sldId="315"/>
            <ac:picMk id="3" creationId="{BDCFD08D-77AC-9EC5-9E6D-3C8DD6D27AAD}"/>
          </ac:picMkLst>
        </pc:picChg>
      </pc:sldChg>
      <pc:sldChg chg="modSp add mod">
        <pc:chgData name="Majíčková Veronika (MMB_OK)" userId="2d2eabf5-82df-4344-b6ad-ad9868b84b5c" providerId="ADAL" clId="{CA0702F9-A8D4-4251-B2E8-8C665FA5B788}" dt="2024-03-25T07:37:01.854" v="1606" actId="255"/>
        <pc:sldMkLst>
          <pc:docMk/>
          <pc:sldMk cId="4120571131" sldId="316"/>
        </pc:sldMkLst>
        <pc:spChg chg="mod">
          <ac:chgData name="Majíčková Veronika (MMB_OK)" userId="2d2eabf5-82df-4344-b6ad-ad9868b84b5c" providerId="ADAL" clId="{CA0702F9-A8D4-4251-B2E8-8C665FA5B788}" dt="2024-03-25T07:37:01.854" v="1606" actId="255"/>
          <ac:spMkLst>
            <pc:docMk/>
            <pc:sldMk cId="4120571131" sldId="316"/>
            <ac:spMk id="6" creationId="{C40C4A18-A60A-4F0E-8EE2-CD502E8CEB89}"/>
          </ac:spMkLst>
        </pc:spChg>
      </pc:sldChg>
      <pc:sldChg chg="new del">
        <pc:chgData name="Majíčková Veronika (MMB_OK)" userId="2d2eabf5-82df-4344-b6ad-ad9868b84b5c" providerId="ADAL" clId="{CA0702F9-A8D4-4251-B2E8-8C665FA5B788}" dt="2024-03-25T08:58:26.495" v="2819" actId="2696"/>
        <pc:sldMkLst>
          <pc:docMk/>
          <pc:sldMk cId="226712854" sldId="317"/>
        </pc:sldMkLst>
      </pc:sldChg>
      <pc:sldChg chg="new del">
        <pc:chgData name="Majíčková Veronika (MMB_OK)" userId="2d2eabf5-82df-4344-b6ad-ad9868b84b5c" providerId="ADAL" clId="{CA0702F9-A8D4-4251-B2E8-8C665FA5B788}" dt="2024-03-25T08:58:47.434" v="2821" actId="2696"/>
        <pc:sldMkLst>
          <pc:docMk/>
          <pc:sldMk cId="2529013304" sldId="317"/>
        </pc:sldMkLst>
      </pc:sldChg>
      <pc:sldMasterChg chg="delSldLayout">
        <pc:chgData name="Majíčková Veronika (MMB_OK)" userId="2d2eabf5-82df-4344-b6ad-ad9868b84b5c" providerId="ADAL" clId="{CA0702F9-A8D4-4251-B2E8-8C665FA5B788}" dt="2024-03-25T07:24:30.036" v="38" actId="2696"/>
        <pc:sldMasterMkLst>
          <pc:docMk/>
          <pc:sldMasterMk cId="0" sldId="2147483659"/>
        </pc:sldMasterMkLst>
        <pc:sldLayoutChg chg="del">
          <pc:chgData name="Majíčková Veronika (MMB_OK)" userId="2d2eabf5-82df-4344-b6ad-ad9868b84b5c" providerId="ADAL" clId="{CA0702F9-A8D4-4251-B2E8-8C665FA5B788}" dt="2024-03-25T07:19:24.467" v="12" actId="47"/>
          <pc:sldLayoutMkLst>
            <pc:docMk/>
            <pc:sldMasterMk cId="0" sldId="2147483659"/>
            <pc:sldLayoutMk cId="0" sldId="2147483649"/>
          </pc:sldLayoutMkLst>
        </pc:sldLayoutChg>
        <pc:sldLayoutChg chg="del">
          <pc:chgData name="Majíčková Veronika (MMB_OK)" userId="2d2eabf5-82df-4344-b6ad-ad9868b84b5c" providerId="ADAL" clId="{CA0702F9-A8D4-4251-B2E8-8C665FA5B788}" dt="2024-03-25T07:24:30.036" v="38" actId="2696"/>
          <pc:sldLayoutMkLst>
            <pc:docMk/>
            <pc:sldMasterMk cId="0" sldId="2147483659"/>
            <pc:sldLayoutMk cId="0" sldId="214748365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77abd710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77abd7101_0_15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044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077abd7101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1077abd7101_0_12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66250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9719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77abd710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77abd7101_0_15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990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77abd710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77abd7101_0_15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3057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77abd710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77abd7101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80213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77abd710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77abd7101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3131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77abd710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77abd7101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618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77abd710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77abd7101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1852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1077abd7101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1077abd7101_0_93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848133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77abd7101_0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77abd7101_0_15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785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547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jickova.veronika@brno.cz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kultura.brno.cz/strategicke-ohlednuti-za-rokem-2023/" TargetMode="External"/><Relationship Id="rId4" Type="http://schemas.openxmlformats.org/officeDocument/2006/relationships/hyperlink" Target="https://kultura.brno.cz/akcni-plan-2021-202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osedeje.brno.cz/w/s-vyberem-varhan-pro-janackovo-kulturni-centrum-pomuze-mezinarodni-expertni-tym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ultura@brno.cz" TargetMode="External"/><Relationship Id="rId4" Type="http://schemas.openxmlformats.org/officeDocument/2006/relationships/hyperlink" Target="https://kultura.brno.cz/jsme-poradateli-kulturniho-fora-eurocities-2025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bit.ly/workshopspoluprac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52;p24">
            <a:extLst>
              <a:ext uri="{FF2B5EF4-FFF2-40B4-BE49-F238E27FC236}">
                <a16:creationId xmlns:a16="http://schemas.microsoft.com/office/drawing/2014/main" id="{BDCFD08D-77AC-9EC5-9E6D-3C8DD6D27AA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5861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ctrTitle"/>
          </p:nvPr>
        </p:nvSpPr>
        <p:spPr>
          <a:xfrm>
            <a:off x="11297" y="299714"/>
            <a:ext cx="8227254" cy="12248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800" dirty="0"/>
              <a:t>Nenechte si ujít co se děje...</a:t>
            </a:r>
            <a:endParaRPr sz="4800" dirty="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66;p15">
            <a:extLst>
              <a:ext uri="{FF2B5EF4-FFF2-40B4-BE49-F238E27FC236}">
                <a16:creationId xmlns:a16="http://schemas.microsoft.com/office/drawing/2014/main" id="{D6098BE3-A3C3-0470-AD7C-42A842A95441}"/>
              </a:ext>
            </a:extLst>
          </p:cNvPr>
          <p:cNvSpPr txBox="1">
            <a:spLocks/>
          </p:cNvSpPr>
          <p:nvPr/>
        </p:nvSpPr>
        <p:spPr>
          <a:xfrm>
            <a:off x="532654" y="1070702"/>
            <a:ext cx="8227255" cy="2646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pt-BR" sz="2000" b="1" dirty="0"/>
              <a:t>Odbor kultury Magistrátu </a:t>
            </a:r>
          </a:p>
          <a:p>
            <a:pPr algn="l">
              <a:buClr>
                <a:srgbClr val="000000"/>
              </a:buClr>
              <a:buSzPts val="1100"/>
            </a:pPr>
            <a:r>
              <a:rPr lang="pt-BR" sz="2000" b="1" dirty="0"/>
              <a:t>města Brna → Kultura B R N O</a:t>
            </a:r>
            <a:endParaRPr lang="cs-CZ" sz="2000" b="1" dirty="0"/>
          </a:p>
          <a:p>
            <a:pPr algn="l">
              <a:buClr>
                <a:srgbClr val="000000"/>
              </a:buClr>
              <a:buSzPts val="1100"/>
            </a:pPr>
            <a:endParaRPr lang="cs-CZ" sz="2000" b="1" dirty="0"/>
          </a:p>
          <a:p>
            <a:pPr algn="l">
              <a:buClr>
                <a:srgbClr val="000000"/>
              </a:buClr>
              <a:buSzPts val="1100"/>
            </a:pPr>
            <a:endParaRPr lang="cs-CZ" sz="2000" b="1" dirty="0"/>
          </a:p>
          <a:p>
            <a:pPr algn="l">
              <a:buClr>
                <a:srgbClr val="000000"/>
              </a:buClr>
              <a:buSzPts val="1100"/>
            </a:pPr>
            <a:endParaRPr lang="cs-CZ" sz="2000" b="1" dirty="0"/>
          </a:p>
          <a:p>
            <a:pPr algn="l">
              <a:buClr>
                <a:srgbClr val="000000"/>
              </a:buClr>
              <a:buSzPts val="1100"/>
            </a:pPr>
            <a:endParaRPr lang="pt-BR" sz="2000" b="1" dirty="0"/>
          </a:p>
        </p:txBody>
      </p:sp>
      <p:sp>
        <p:nvSpPr>
          <p:cNvPr id="5" name="Google Shape;68;p15">
            <a:extLst>
              <a:ext uri="{FF2B5EF4-FFF2-40B4-BE49-F238E27FC236}">
                <a16:creationId xmlns:a16="http://schemas.microsoft.com/office/drawing/2014/main" id="{BC409E88-B7E3-EAF3-F25E-4D933311111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22539" y="2684187"/>
            <a:ext cx="2032800" cy="6279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lang="cs" sz="1800" dirty="0">
                <a:solidFill>
                  <a:schemeClr val="dk1"/>
                </a:solidFill>
              </a:rPr>
              <a:t>kultura.brno.cz</a:t>
            </a:r>
            <a:endParaRPr sz="1800" dirty="0">
              <a:solidFill>
                <a:schemeClr val="dk1"/>
              </a:solidFill>
            </a:endParaRPr>
          </a:p>
        </p:txBody>
      </p:sp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2ABEC504-9EB1-8A9F-F6AD-619CCFD0896B}"/>
              </a:ext>
            </a:extLst>
          </p:cNvPr>
          <p:cNvSpPr txBox="1">
            <a:spLocks/>
          </p:cNvSpPr>
          <p:nvPr/>
        </p:nvSpPr>
        <p:spPr>
          <a:xfrm>
            <a:off x="1100611" y="3220918"/>
            <a:ext cx="3501000" cy="627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SzPts val="275"/>
            </a:pPr>
            <a:r>
              <a:rPr lang="cs-CZ" sz="1800">
                <a:solidFill>
                  <a:schemeClr val="dk1"/>
                </a:solidFill>
              </a:rPr>
              <a:t>facebook.com/brnoculture</a:t>
            </a:r>
            <a:endParaRPr lang="cs-CZ" sz="1800" dirty="0">
              <a:solidFill>
                <a:schemeClr val="dk1"/>
              </a:solidFill>
            </a:endParaRPr>
          </a:p>
        </p:txBody>
      </p:sp>
      <p:sp>
        <p:nvSpPr>
          <p:cNvPr id="8" name="Google Shape;70;p15">
            <a:extLst>
              <a:ext uri="{FF2B5EF4-FFF2-40B4-BE49-F238E27FC236}">
                <a16:creationId xmlns:a16="http://schemas.microsoft.com/office/drawing/2014/main" id="{086010A2-3B97-955B-5D41-D4F41960079F}"/>
              </a:ext>
            </a:extLst>
          </p:cNvPr>
          <p:cNvSpPr txBox="1">
            <a:spLocks/>
          </p:cNvSpPr>
          <p:nvPr/>
        </p:nvSpPr>
        <p:spPr>
          <a:xfrm>
            <a:off x="1122539" y="3762875"/>
            <a:ext cx="3662235" cy="627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chemeClr val="dk1"/>
              </a:buClr>
              <a:buSzPts val="275"/>
            </a:pPr>
            <a:r>
              <a:rPr lang="cs-CZ" sz="1800" dirty="0">
                <a:solidFill>
                  <a:schemeClr val="dk1"/>
                </a:solidFill>
              </a:rPr>
              <a:t>kultura.brno.cz/newsletter/</a:t>
            </a:r>
          </a:p>
        </p:txBody>
      </p:sp>
      <p:sp>
        <p:nvSpPr>
          <p:cNvPr id="9" name="Google Shape;70;p15">
            <a:extLst>
              <a:ext uri="{FF2B5EF4-FFF2-40B4-BE49-F238E27FC236}">
                <a16:creationId xmlns:a16="http://schemas.microsoft.com/office/drawing/2014/main" id="{BD572C96-2CAF-7EA7-EFF4-D7068541377C}"/>
              </a:ext>
            </a:extLst>
          </p:cNvPr>
          <p:cNvSpPr txBox="1">
            <a:spLocks/>
          </p:cNvSpPr>
          <p:nvPr/>
        </p:nvSpPr>
        <p:spPr>
          <a:xfrm>
            <a:off x="1118668" y="4299606"/>
            <a:ext cx="3662235" cy="6279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buClr>
                <a:schemeClr val="dk1"/>
              </a:buClr>
              <a:buSzPts val="275"/>
            </a:pPr>
            <a:r>
              <a:rPr lang="cs-CZ" sz="1800" dirty="0">
                <a:solidFill>
                  <a:schemeClr val="dk1"/>
                </a:solidFill>
              </a:rPr>
              <a:t>youtube.com/@kulturabrno</a:t>
            </a:r>
          </a:p>
        </p:txBody>
      </p:sp>
      <p:sp>
        <p:nvSpPr>
          <p:cNvPr id="11" name="Ovál 10">
            <a:extLst>
              <a:ext uri="{FF2B5EF4-FFF2-40B4-BE49-F238E27FC236}">
                <a16:creationId xmlns:a16="http://schemas.microsoft.com/office/drawing/2014/main" id="{A98E61D4-B85E-53E7-0641-A8F1BE54D7EF}"/>
              </a:ext>
            </a:extLst>
          </p:cNvPr>
          <p:cNvSpPr/>
          <p:nvPr/>
        </p:nvSpPr>
        <p:spPr>
          <a:xfrm>
            <a:off x="639103" y="2903302"/>
            <a:ext cx="329453" cy="31395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ál 11">
            <a:extLst>
              <a:ext uri="{FF2B5EF4-FFF2-40B4-BE49-F238E27FC236}">
                <a16:creationId xmlns:a16="http://schemas.microsoft.com/office/drawing/2014/main" id="{9534A70D-D302-25D1-89B0-AC108080EEEC}"/>
              </a:ext>
            </a:extLst>
          </p:cNvPr>
          <p:cNvSpPr/>
          <p:nvPr/>
        </p:nvSpPr>
        <p:spPr>
          <a:xfrm>
            <a:off x="642975" y="3461970"/>
            <a:ext cx="329453" cy="31395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168F8213-5A6E-FD01-04F8-69ECBCE420A7}"/>
              </a:ext>
            </a:extLst>
          </p:cNvPr>
          <p:cNvSpPr/>
          <p:nvPr/>
        </p:nvSpPr>
        <p:spPr>
          <a:xfrm>
            <a:off x="642975" y="4037551"/>
            <a:ext cx="329453" cy="31395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vál 13">
            <a:extLst>
              <a:ext uri="{FF2B5EF4-FFF2-40B4-BE49-F238E27FC236}">
                <a16:creationId xmlns:a16="http://schemas.microsoft.com/office/drawing/2014/main" id="{ABC4F4FF-65A8-59DE-2941-A766DCD1D722}"/>
              </a:ext>
            </a:extLst>
          </p:cNvPr>
          <p:cNvSpPr/>
          <p:nvPr/>
        </p:nvSpPr>
        <p:spPr>
          <a:xfrm>
            <a:off x="639104" y="4529836"/>
            <a:ext cx="329453" cy="313950"/>
          </a:xfrm>
          <a:prstGeom prst="ellipse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33811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>
            <a:spLocks noGrp="1"/>
          </p:cNvSpPr>
          <p:nvPr>
            <p:ph type="ctrTitle"/>
          </p:nvPr>
        </p:nvSpPr>
        <p:spPr>
          <a:xfrm>
            <a:off x="15793" y="796063"/>
            <a:ext cx="8871032" cy="13899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6000" dirty="0"/>
              <a:t>Děkujeme za pozornost!</a:t>
            </a:r>
            <a:endParaRPr lang="en-GB" sz="6000" dirty="0"/>
          </a:p>
        </p:txBody>
      </p:sp>
      <p:sp>
        <p:nvSpPr>
          <p:cNvPr id="186" name="Google Shape;186;p29"/>
          <p:cNvSpPr txBox="1">
            <a:spLocks noGrp="1"/>
          </p:cNvSpPr>
          <p:nvPr>
            <p:ph type="subTitle" idx="1"/>
          </p:nvPr>
        </p:nvSpPr>
        <p:spPr>
          <a:xfrm>
            <a:off x="5522870" y="3161863"/>
            <a:ext cx="3363955" cy="169627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2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dirty="0">
                <a:solidFill>
                  <a:schemeClr val="tx1"/>
                </a:solidFill>
              </a:rPr>
              <a:t>Mgr</a:t>
            </a:r>
            <a:r>
              <a:rPr lang="cs-CZ" sz="1200" dirty="0">
                <a:solidFill>
                  <a:schemeClr val="tx1"/>
                </a:solidFill>
              </a:rPr>
              <a:t>. Veronika Majíčková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tx1"/>
                </a:solidFill>
              </a:rPr>
              <a:t>Oddělení koncepce a rozvoje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tx1"/>
                </a:solidFill>
              </a:rPr>
              <a:t>Odbor kultury MMB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majickova.veronika@brno.cz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dirty="0">
                <a:solidFill>
                  <a:schemeClr val="tx1"/>
                </a:solidFill>
              </a:rPr>
              <a:t>tel.: 542 172 073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200" dirty="0">
              <a:solidFill>
                <a:srgbClr val="ED1C24"/>
              </a:solidFill>
            </a:endParaRPr>
          </a:p>
        </p:txBody>
      </p:sp>
      <p:pic>
        <p:nvPicPr>
          <p:cNvPr id="187" name="Google Shape;187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86;p29">
            <a:extLst>
              <a:ext uri="{FF2B5EF4-FFF2-40B4-BE49-F238E27FC236}">
                <a16:creationId xmlns:a16="http://schemas.microsoft.com/office/drawing/2014/main" id="{0769C8BD-23D8-A635-5C0A-906B75851F55}"/>
              </a:ext>
            </a:extLst>
          </p:cNvPr>
          <p:cNvSpPr txBox="1">
            <a:spLocks/>
          </p:cNvSpPr>
          <p:nvPr/>
        </p:nvSpPr>
        <p:spPr>
          <a:xfrm>
            <a:off x="484706" y="2571750"/>
            <a:ext cx="3363955" cy="169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l">
              <a:lnSpc>
                <a:spcPct val="115000"/>
              </a:lnSpc>
            </a:pPr>
            <a:endParaRPr lang="cs-CZ" sz="1200" dirty="0">
              <a:solidFill>
                <a:schemeClr val="tx1"/>
              </a:solidFill>
            </a:endParaRPr>
          </a:p>
          <a:p>
            <a:pPr marL="0" indent="0" algn="l">
              <a:lnSpc>
                <a:spcPct val="115000"/>
              </a:lnSpc>
            </a:pPr>
            <a:r>
              <a:rPr lang="cs-CZ" sz="1600" b="1" dirty="0">
                <a:solidFill>
                  <a:schemeClr val="tx1"/>
                </a:solidFill>
              </a:rPr>
              <a:t>JUDr. Markéta Vaňková</a:t>
            </a:r>
          </a:p>
          <a:p>
            <a:pPr marL="0" indent="0" algn="l">
              <a:lnSpc>
                <a:spcPct val="115000"/>
              </a:lnSpc>
            </a:pPr>
            <a:r>
              <a:rPr lang="cs-CZ" sz="1600" dirty="0">
                <a:solidFill>
                  <a:schemeClr val="tx1"/>
                </a:solidFill>
              </a:rPr>
              <a:t>Primátorka města Brna</a:t>
            </a:r>
          </a:p>
          <a:p>
            <a:pPr marL="0" indent="0" algn="l">
              <a:lnSpc>
                <a:spcPct val="115000"/>
              </a:lnSpc>
            </a:pPr>
            <a:endParaRPr lang="en-GB" sz="1200" dirty="0">
              <a:solidFill>
                <a:srgbClr val="ED1C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869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FCF4DD-9E5F-4B57-95F8-43EDD936D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49441"/>
            <a:ext cx="8520600" cy="423472"/>
          </a:xfrm>
        </p:spPr>
        <p:txBody>
          <a:bodyPr>
            <a:noAutofit/>
          </a:bodyPr>
          <a:lstStyle/>
          <a:p>
            <a:r>
              <a:rPr lang="cs" sz="4800" dirty="0">
                <a:solidFill>
                  <a:schemeClr val="bg1"/>
                </a:solidFill>
              </a:rPr>
              <a:t>Otevřené fórum</a:t>
            </a:r>
            <a:endParaRPr lang="cs-CZ" sz="4800" dirty="0">
              <a:solidFill>
                <a:schemeClr val="bg1"/>
              </a:solidFill>
            </a:endParaRPr>
          </a:p>
        </p:txBody>
      </p:sp>
      <p:pic>
        <p:nvPicPr>
          <p:cNvPr id="3" name="Google Shape;101;p17">
            <a:extLst>
              <a:ext uri="{FF2B5EF4-FFF2-40B4-BE49-F238E27FC236}">
                <a16:creationId xmlns:a16="http://schemas.microsoft.com/office/drawing/2014/main" id="{5C999E80-7E66-4E34-8F1A-47D886858A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508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5CD92BA-C808-D551-218C-38421AC620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318" y="2022311"/>
            <a:ext cx="6392295" cy="308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5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ctrTitle"/>
          </p:nvPr>
        </p:nvSpPr>
        <p:spPr>
          <a:xfrm>
            <a:off x="-11300" y="608995"/>
            <a:ext cx="8227254" cy="12248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 dirty="0"/>
              <a:t>Strategie kultury a kreativních odvětví - aktualizace</a:t>
            </a:r>
            <a:endParaRPr sz="3600" dirty="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EB63096C-A3B4-A32D-92E4-3E00BC0CF017}"/>
              </a:ext>
            </a:extLst>
          </p:cNvPr>
          <p:cNvSpPr txBox="1"/>
          <p:nvPr/>
        </p:nvSpPr>
        <p:spPr>
          <a:xfrm>
            <a:off x="0" y="2790081"/>
            <a:ext cx="8984516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dk1"/>
                </a:solidFill>
              </a:rPr>
              <a:t>Strategie kultury a kreativních odvětví končí v r. 2025, je tak třeba ji zhodnotit a schválit nový dokument.</a:t>
            </a:r>
          </a:p>
          <a:p>
            <a:pPr marL="4000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dk1"/>
                </a:solidFill>
              </a:rPr>
              <a:t>Teď jsme ve fázi analytické – mapujeme a analyzujeme kulturní a kreativní scénu.</a:t>
            </a:r>
          </a:p>
          <a:p>
            <a:pPr marL="4000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dk1"/>
                </a:solidFill>
              </a:rPr>
              <a:t>Příští rok bude věnován evaluaci a návrhu nového dokumentu  Strategie kultury a kreativních odvětví.</a:t>
            </a:r>
          </a:p>
          <a:p>
            <a:pPr marL="4000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dk1"/>
                </a:solidFill>
              </a:rPr>
              <a:t>Nový dokument Strategie kultury a kreativních odvětví plánujeme jako desetiletý s dvouletými akčními plány.</a:t>
            </a:r>
          </a:p>
        </p:txBody>
      </p:sp>
    </p:spTree>
    <p:extLst>
      <p:ext uri="{BB962C8B-B14F-4D97-AF65-F5344CB8AC3E}">
        <p14:creationId xmlns:p14="http://schemas.microsoft.com/office/powerpoint/2010/main" val="3160397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DA14B863-E118-A92E-591E-07791FDEA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Obrázek 2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2254DDE0-3F8C-459B-FD4F-B911910B35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ctrTitle"/>
          </p:nvPr>
        </p:nvSpPr>
        <p:spPr>
          <a:xfrm>
            <a:off x="0" y="689678"/>
            <a:ext cx="8728294" cy="122484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3600" dirty="0"/>
              <a:t>Informativní zprávy o plnění SKKO a jejích akčních plánů</a:t>
            </a:r>
            <a:endParaRPr sz="3600" dirty="0"/>
          </a:p>
        </p:txBody>
      </p:sp>
      <p:pic>
        <p:nvPicPr>
          <p:cNvPr id="152" name="Google Shape;15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ECD8949-4CCD-9DA3-4EA8-A2C1891F1C2E}"/>
              </a:ext>
            </a:extLst>
          </p:cNvPr>
          <p:cNvSpPr txBox="1"/>
          <p:nvPr/>
        </p:nvSpPr>
        <p:spPr>
          <a:xfrm>
            <a:off x="159484" y="2785229"/>
            <a:ext cx="8056470" cy="1800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050" lvl="0" indent="-28575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dk1"/>
                </a:solidFill>
              </a:rPr>
              <a:t>Víte, že plnění Strategie kultury a kreativních odvětví průběžně zveřejňujeme?</a:t>
            </a:r>
          </a:p>
          <a:p>
            <a:pPr marL="400050" lvl="2" indent="-285750">
              <a:spcBef>
                <a:spcPts val="6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dk1"/>
                </a:solidFill>
              </a:rPr>
              <a:t>2021-2022</a:t>
            </a:r>
            <a:r>
              <a:rPr lang="cs-CZ" sz="1600" dirty="0">
                <a:solidFill>
                  <a:schemeClr val="dk1"/>
                </a:solidFill>
              </a:rPr>
              <a:t>  </a:t>
            </a:r>
            <a:r>
              <a:rPr lang="cs-CZ" sz="1600" dirty="0">
                <a:solidFill>
                  <a:schemeClr val="dk1"/>
                </a:solidFill>
                <a:hlinkClick r:id="rId4"/>
              </a:rPr>
              <a:t>https://kultura.brno.cz/akcni-plan-2021-2022/</a:t>
            </a:r>
            <a:endParaRPr lang="cs-CZ" sz="1600" dirty="0">
              <a:solidFill>
                <a:schemeClr val="dk1"/>
              </a:solidFill>
            </a:endParaRPr>
          </a:p>
          <a:p>
            <a:pPr marL="400050" lvl="2" indent="-285750">
              <a:spcBef>
                <a:spcPts val="6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dk1"/>
                </a:solidFill>
              </a:rPr>
              <a:t>2023</a:t>
            </a:r>
            <a:r>
              <a:rPr lang="cs-CZ" sz="1600" dirty="0">
                <a:solidFill>
                  <a:schemeClr val="dk1"/>
                </a:solidFill>
              </a:rPr>
              <a:t> </a:t>
            </a:r>
            <a:r>
              <a:rPr lang="cs-CZ" sz="1600" dirty="0">
                <a:solidFill>
                  <a:schemeClr val="dk1"/>
                </a:solidFill>
                <a:hlinkClick r:id="rId5"/>
              </a:rPr>
              <a:t>https://kultura.brno.cz/strategicke-ohlednuti-za-rokem-2023/</a:t>
            </a:r>
            <a:endParaRPr lang="cs-CZ" sz="1600" dirty="0">
              <a:solidFill>
                <a:schemeClr val="dk1"/>
              </a:solidFill>
            </a:endParaRPr>
          </a:p>
          <a:p>
            <a:pPr marL="400050" lvl="2" indent="-285750">
              <a:spcBef>
                <a:spcPts val="600"/>
              </a:spcBef>
              <a:buClr>
                <a:schemeClr val="dk1"/>
              </a:buClr>
              <a:buSzPts val="1800"/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dk1"/>
                </a:solidFill>
              </a:rPr>
              <a:t>2024</a:t>
            </a:r>
            <a:r>
              <a:rPr lang="cs-CZ" sz="1600" dirty="0">
                <a:solidFill>
                  <a:schemeClr val="dk1"/>
                </a:solidFill>
              </a:rPr>
              <a:t> Informativní zprávu aktuálně sepisujeme. Projednávat ji budeme na začátku příštího roku a bude opět zveřejněna. Sledujte naše komunikační kanály a nic vám neunikne. </a:t>
            </a:r>
            <a:r>
              <a:rPr lang="cs-CZ" sz="1600" dirty="0">
                <a:solidFill>
                  <a:schemeClr val="dk1"/>
                </a:solidFill>
                <a:sym typeface="Wingdings" panose="05000000000000000000" pitchFamily="2" charset="2"/>
              </a:rPr>
              <a:t></a:t>
            </a:r>
            <a:endParaRPr lang="cs-CZ" sz="16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10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-11300" y="403046"/>
            <a:ext cx="8470551" cy="992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Kulturní nadační fond</a:t>
            </a:r>
            <a:endParaRPr sz="4000" dirty="0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9B172603-7ED6-4A82-BF6A-CE1E71AB897F}"/>
              </a:ext>
            </a:extLst>
          </p:cNvPr>
          <p:cNvSpPr txBox="1"/>
          <p:nvPr/>
        </p:nvSpPr>
        <p:spPr>
          <a:xfrm>
            <a:off x="0" y="2112628"/>
            <a:ext cx="5923429" cy="252376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Posouzení problematiky nadačního fondu ukázalo, že fond není vhodným řešením.</a:t>
            </a: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Důvody: finanční hledisko (náklady na provoz fondu), technické řešení, lidské zdroje, jednotný elektronický systém, robustnost systému.</a:t>
            </a: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Řešením je inovace stávajícího systému.</a:t>
            </a: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/>
              <a:t>Na začátku r. 2025 kulatý stůl nad dotacemi. Skenujte QR a vyplňte nám krátký dotazník k dotačnímu systému.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BD6BC2-3ED9-915D-A514-29C27CD54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3429" y="1788421"/>
            <a:ext cx="3000375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51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0" y="242046"/>
            <a:ext cx="8470551" cy="992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Kulturní infrastruktura</a:t>
            </a:r>
            <a:endParaRPr sz="4000" dirty="0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7975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A8B3426D-848C-320E-6C54-DD7649B0E1A5}"/>
              </a:ext>
            </a:extLst>
          </p:cNvPr>
          <p:cNvSpPr txBox="1"/>
          <p:nvPr/>
        </p:nvSpPr>
        <p:spPr>
          <a:xfrm>
            <a:off x="0" y="1234738"/>
            <a:ext cx="9144003" cy="39087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/>
              <a:t>Janáčkovo kulturní centrum</a:t>
            </a:r>
            <a:r>
              <a:rPr lang="cs-CZ" sz="1300" dirty="0"/>
              <a:t> – </a:t>
            </a:r>
            <a:r>
              <a:rPr lang="cs-CZ" sz="1300" dirty="0">
                <a:solidFill>
                  <a:schemeClr val="tx1"/>
                </a:solidFill>
                <a:latin typeface="+mj-lt"/>
              </a:rPr>
              <a:t>Aktuálně je </a:t>
            </a:r>
            <a:r>
              <a:rPr lang="cs-CZ" sz="1300" b="0" i="0" dirty="0">
                <a:solidFill>
                  <a:schemeClr val="tx1"/>
                </a:solidFill>
                <a:effectLst/>
                <a:latin typeface="+mj-lt"/>
              </a:rPr>
              <a:t>předáno staveniště a připravuje se plánovaný archeologický průzkum i demolice bývalé trafostanice hotelu International. Je jmenována expertní pracovní skupina s mezinárodním zastoupením na dodávku varhan. (</a:t>
            </a:r>
            <a:r>
              <a:rPr lang="cs-CZ" sz="1300" b="0" i="0" dirty="0">
                <a:solidFill>
                  <a:schemeClr val="tx1"/>
                </a:solidFill>
                <a:effectLst/>
                <a:latin typeface="+mj-lt"/>
                <a:hlinkClick r:id="rId4"/>
              </a:rPr>
              <a:t>https://cosedeje.brno.cz/w/s-vyberem-varhan-pro-janackovo-kulturni-centrum-pomuze-mezinarodni-expertni-tym</a:t>
            </a:r>
            <a:r>
              <a:rPr lang="cs-CZ" sz="1300" b="0" i="0" dirty="0">
                <a:solidFill>
                  <a:schemeClr val="tx1"/>
                </a:solidFill>
                <a:effectLst/>
                <a:latin typeface="+mj-lt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/>
              <a:t>Dům Leoše Janáčka </a:t>
            </a:r>
            <a:r>
              <a:rPr lang="cs-CZ" sz="1300" dirty="0"/>
              <a:t>– </a:t>
            </a:r>
            <a:r>
              <a:rPr lang="cs-CZ" sz="1300" dirty="0">
                <a:latin typeface="Arial" panose="020B0604020202020204" pitchFamily="34" charset="0"/>
              </a:rPr>
              <a:t>Probíhají jednání ohledně </a:t>
            </a:r>
            <a:r>
              <a:rPr lang="cs-CZ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Chleborádovy vily, v níž Janáček vedl varhanickou školu a je zde uložen jeho archív. Budova by mohla přejít </a:t>
            </a:r>
            <a:r>
              <a:rPr lang="cs-CZ" sz="1300" dirty="0">
                <a:latin typeface="Arial" panose="020B0604020202020204" pitchFamily="34" charset="0"/>
                <a:ea typeface="Calibri" panose="020F0502020204030204" pitchFamily="34" charset="0"/>
              </a:rPr>
              <a:t>do majetku města směnou s Biskupství brněnským za starou školu na Jánské. Po rekonstrukci by zde </a:t>
            </a:r>
            <a:r>
              <a:rPr lang="cs-CZ" sz="13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vzniklo Muzeum Leoše Janáčka.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/>
              <a:t>Vila </a:t>
            </a:r>
            <a:r>
              <a:rPr lang="cs-CZ" sz="1300" b="1" dirty="0" err="1"/>
              <a:t>Wittal</a:t>
            </a:r>
            <a:r>
              <a:rPr lang="cs-CZ" sz="1300" b="1" dirty="0"/>
              <a:t> </a:t>
            </a:r>
            <a:r>
              <a:rPr lang="cs-CZ" sz="1300" dirty="0"/>
              <a:t>– Budova přešla pod správu </a:t>
            </a:r>
            <a:r>
              <a:rPr lang="cs-CZ" sz="1200" dirty="0">
                <a:latin typeface="+mn-lt"/>
              </a:rPr>
              <a:t>Muzea města Brna a připravujeme její rekonstrukci. Do budoucna by zde mělo sídlit Centrum židovské kultury ŠTETL. </a:t>
            </a:r>
            <a:r>
              <a:rPr lang="cs-CZ" sz="1200" b="0" i="0" dirty="0">
                <a:solidFill>
                  <a:srgbClr val="000000"/>
                </a:solidFill>
                <a:effectLst/>
                <a:latin typeface="+mn-lt"/>
              </a:rPr>
              <a:t>Brno poskytlo potřebné finance na přípravu projektové dokumentace a další nezbytné kroky k rekonstrukci v hodnotě 7 139 000 Kč. Navíc ještě přispěje na zabezpečení objektu a přípravu žádosti o dotaci z Fondů EHP a Norska částkou 272 000 Kč včetně DPH.</a:t>
            </a:r>
            <a:endParaRPr lang="cs-CZ" sz="1200" dirty="0">
              <a:latin typeface="+mn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300" b="1" dirty="0"/>
              <a:t>Kino </a:t>
            </a:r>
            <a:r>
              <a:rPr lang="cs-CZ" sz="1300" b="1" dirty="0" err="1"/>
              <a:t>Scala</a:t>
            </a:r>
            <a:r>
              <a:rPr lang="cs-CZ" sz="1300" b="1" dirty="0"/>
              <a:t> </a:t>
            </a:r>
            <a:r>
              <a:rPr lang="cs-CZ" sz="1300" dirty="0"/>
              <a:t>– </a:t>
            </a:r>
            <a:r>
              <a:rPr lang="cs-CZ" sz="1300" dirty="0">
                <a:solidFill>
                  <a:schemeClr val="tx1"/>
                </a:solidFill>
                <a:latin typeface="+mn-lt"/>
              </a:rPr>
              <a:t>Aktuálně máme k dispozici statický posudek s návrhem rekonstrukce ve více variantách řešení. </a:t>
            </a:r>
            <a:r>
              <a:rPr lang="cs-CZ" sz="1300" b="0" i="0" dirty="0">
                <a:solidFill>
                  <a:schemeClr val="tx1"/>
                </a:solidFill>
                <a:effectLst/>
                <a:latin typeface="+mn-lt"/>
              </a:rPr>
              <a:t>Všechny varianty rekonstrukce počítají se zachováním tvaru a funkčnosti sálu kina </a:t>
            </a:r>
            <a:r>
              <a:rPr lang="cs-CZ" sz="1300" b="0" i="0" dirty="0" err="1">
                <a:solidFill>
                  <a:schemeClr val="tx1"/>
                </a:solidFill>
                <a:effectLst/>
                <a:latin typeface="+mn-lt"/>
              </a:rPr>
              <a:t>Scala</a:t>
            </a:r>
            <a:r>
              <a:rPr lang="cs-CZ" sz="1300" b="0" i="0" dirty="0">
                <a:solidFill>
                  <a:schemeClr val="tx1"/>
                </a:solidFill>
                <a:effectLst/>
                <a:latin typeface="+mn-lt"/>
              </a:rPr>
              <a:t> bez výraznějších zásahů, které by mohly ovlivnit akustiku, projekční možnosti, kapacitu sálu. </a:t>
            </a:r>
            <a:r>
              <a:rPr lang="cs-CZ" sz="1300" dirty="0">
                <a:solidFill>
                  <a:schemeClr val="tx1"/>
                </a:solidFill>
                <a:latin typeface="+mn-lt"/>
              </a:rPr>
              <a:t>Probíhají jednání se všemi vlastníky budovy a stále platí nabídka pro Masarykovu univerzitu s odkupem budovy za symbolickou korunu. Ať již diskuse nad budoucností objektu dopadne jakkoliv, vždy je </a:t>
            </a:r>
            <a:r>
              <a:rPr lang="cs-CZ" sz="1300" b="0" i="0" dirty="0">
                <a:solidFill>
                  <a:schemeClr val="tx1"/>
                </a:solidFill>
                <a:effectLst/>
                <a:latin typeface="+mj-lt"/>
              </a:rPr>
              <a:t>zájem budovu, která je památkově chráněná, zachovat včetně kulturního provozu a vysloveně kina.</a:t>
            </a:r>
            <a:endParaRPr lang="cs-CZ" sz="13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810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-11300" y="421683"/>
            <a:ext cx="8470551" cy="992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Kulturní fórum </a:t>
            </a:r>
            <a:r>
              <a:rPr lang="cs" sz="4000" dirty="0"/>
              <a:t>Eurocities 2025</a:t>
            </a:r>
            <a:endParaRPr sz="4000" dirty="0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2;p20">
            <a:extLst>
              <a:ext uri="{FF2B5EF4-FFF2-40B4-BE49-F238E27FC236}">
                <a16:creationId xmlns:a16="http://schemas.microsoft.com/office/drawing/2014/main" id="{10BACFC9-788C-6912-5692-C39473CB03EF}"/>
              </a:ext>
            </a:extLst>
          </p:cNvPr>
          <p:cNvSpPr txBox="1">
            <a:spLocks/>
          </p:cNvSpPr>
          <p:nvPr/>
        </p:nvSpPr>
        <p:spPr>
          <a:xfrm>
            <a:off x="-11300" y="1414078"/>
            <a:ext cx="2110204" cy="68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cs-CZ" sz="4800" dirty="0"/>
              <a:t>BRNO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1E6DCD5D-9646-77CB-FC45-791B63F81FAB}"/>
              </a:ext>
            </a:extLst>
          </p:cNvPr>
          <p:cNvSpPr txBox="1"/>
          <p:nvPr/>
        </p:nvSpPr>
        <p:spPr>
          <a:xfrm>
            <a:off x="0" y="2249864"/>
            <a:ext cx="9132703" cy="243143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 err="1">
                <a:latin typeface="+mn-lt"/>
              </a:rPr>
              <a:t>Eurocities</a:t>
            </a:r>
            <a:r>
              <a:rPr lang="cs-CZ" sz="1600" dirty="0">
                <a:latin typeface="+mn-lt"/>
              </a:rPr>
              <a:t> je mezinárodní síť sdružující více jak 200 měst z 38 evropských států.</a:t>
            </a: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Vyhráli jsme open call a budeme pořadateli Kulturního fóra </a:t>
            </a:r>
            <a:r>
              <a:rPr lang="cs-CZ" sz="1600" dirty="0" err="1">
                <a:latin typeface="+mn-lt"/>
              </a:rPr>
              <a:t>Eurocities</a:t>
            </a:r>
            <a:r>
              <a:rPr lang="cs-CZ" sz="1600" dirty="0">
                <a:latin typeface="+mn-lt"/>
              </a:rPr>
              <a:t> 24.-26.9.2024.</a:t>
            </a: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dirty="0">
                <a:latin typeface="+mn-lt"/>
              </a:rPr>
              <a:t>Téma: 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+mn-lt"/>
              </a:rPr>
              <a:t>Infrastruktura stavebním kamenem rozvinuté kulturní a kreativní scény</a:t>
            </a:r>
            <a:endParaRPr lang="cs-CZ" sz="1600" dirty="0">
              <a:latin typeface="+mn-lt"/>
            </a:endParaRPr>
          </a:p>
          <a:p>
            <a:pPr lvl="4" algn="ctr">
              <a:spcBef>
                <a:spcPts val="600"/>
              </a:spcBef>
              <a:spcAft>
                <a:spcPts val="600"/>
              </a:spcAft>
            </a:pPr>
            <a:r>
              <a:rPr lang="cs-CZ" sz="1600" dirty="0">
                <a:latin typeface="+mn-lt"/>
                <a:hlinkClick r:id="rId4"/>
              </a:rPr>
              <a:t>https://kultura.brno.cz/jsme-poradateli-kulturniho-fora-eurocities-2025/</a:t>
            </a:r>
            <a:endParaRPr lang="cs-CZ" sz="1600" dirty="0">
              <a:latin typeface="+mn-lt"/>
            </a:endParaRP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600" b="1" i="0" dirty="0">
                <a:solidFill>
                  <a:srgbClr val="000000"/>
                </a:solidFill>
                <a:effectLst/>
                <a:latin typeface="+mn-lt"/>
              </a:rPr>
              <a:t>Chcete být součástí fóra nebo víte o lokálním, tuzemském či mezinárodním projektu, který by neměl na programu chybět? Napište nám do konce tohoto roku na e-mail: </a:t>
            </a:r>
            <a:r>
              <a:rPr lang="cs-CZ" sz="1600" b="1" i="0" u="sng" dirty="0">
                <a:solidFill>
                  <a:srgbClr val="000000"/>
                </a:solidFill>
                <a:effectLst/>
                <a:latin typeface="+mn-lt"/>
                <a:hlinkClick r:id="rId5"/>
              </a:rPr>
              <a:t>kultura@brno.cz</a:t>
            </a:r>
            <a:r>
              <a:rPr lang="cs-CZ" sz="1600" b="1" i="0" dirty="0">
                <a:solidFill>
                  <a:srgbClr val="000000"/>
                </a:solidFill>
                <a:effectLst/>
                <a:latin typeface="+mn-lt"/>
              </a:rPr>
              <a:t>.</a:t>
            </a:r>
            <a:endParaRPr lang="cs-CZ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5834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11297" y="356400"/>
            <a:ext cx="8470551" cy="992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4000" dirty="0"/>
              <a:t>Vzdělávací aktivity</a:t>
            </a:r>
            <a:endParaRPr sz="4000" dirty="0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4554E1F-0F0A-E58A-9659-6DBB5A3AD16A}"/>
              </a:ext>
            </a:extLst>
          </p:cNvPr>
          <p:cNvSpPr txBox="1"/>
          <p:nvPr/>
        </p:nvSpPr>
        <p:spPr>
          <a:xfrm>
            <a:off x="11297" y="2571750"/>
            <a:ext cx="5450867" cy="455509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Konference o kulturním negrantovém fundraisingu </a:t>
            </a:r>
            <a:r>
              <a:rPr lang="cs-CZ" sz="2000" dirty="0">
                <a:latin typeface="+mj-lt"/>
              </a:rPr>
              <a:t>Zablokujte si v diáři 25.11.2024!</a:t>
            </a:r>
            <a:endParaRPr lang="cs-CZ" sz="2000" b="1" dirty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Workshopy Kultura Brno</a:t>
            </a:r>
            <a:br>
              <a:rPr lang="cs-CZ" sz="2000" b="1" dirty="0">
                <a:latin typeface="+mj-lt"/>
              </a:rPr>
            </a:br>
            <a:r>
              <a:rPr lang="cs-CZ" sz="2000" dirty="0">
                <a:latin typeface="+mj-lt"/>
              </a:rPr>
              <a:t>Nejbližší 29. 10. 2024 Podpora mezinárodní spolupráce v kultuře a kreativních odvětvích</a:t>
            </a:r>
            <a:br>
              <a:rPr lang="cs-CZ" sz="2000" dirty="0">
                <a:latin typeface="+mj-lt"/>
              </a:rPr>
            </a:br>
            <a:r>
              <a:rPr lang="cs-CZ" sz="2000" b="0" i="0" dirty="0">
                <a:solidFill>
                  <a:srgbClr val="050505"/>
                </a:solidFill>
                <a:effectLst/>
                <a:latin typeface="+mj-lt"/>
              </a:rPr>
              <a:t>registrace: </a:t>
            </a:r>
            <a:r>
              <a:rPr lang="cs-CZ" sz="2000" b="0" i="0" u="none" strike="noStrike" dirty="0">
                <a:solidFill>
                  <a:srgbClr val="050505"/>
                </a:solidFill>
                <a:effectLst/>
                <a:latin typeface="+mj-lt"/>
                <a:hlinkClick r:id="rId4"/>
              </a:rPr>
              <a:t>https://bit.ly/workshopspoluprace</a:t>
            </a:r>
            <a:endParaRPr lang="cs-CZ" sz="2000" b="0" i="0" u="none" strike="noStrike" dirty="0">
              <a:solidFill>
                <a:srgbClr val="050505"/>
              </a:solidFill>
              <a:effectLst/>
              <a:latin typeface="+mj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cs-CZ" sz="1800" dirty="0">
              <a:latin typeface="+mj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cs-CZ" sz="1800" dirty="0">
              <a:latin typeface="+mj-lt"/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cs-CZ" sz="1800" dirty="0">
                <a:latin typeface="+mj-lt"/>
              </a:rPr>
              <a:t>	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>
              <a:latin typeface="+mj-lt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sz="1800" dirty="0">
              <a:latin typeface="+mj-lt"/>
            </a:endParaRPr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B49EB8EB-1C32-ADBF-0E66-52FD4A3B474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67" t="13001" r="469" b="55492"/>
          <a:stretch/>
        </p:blipFill>
        <p:spPr>
          <a:xfrm>
            <a:off x="5577188" y="610525"/>
            <a:ext cx="3594267" cy="1636688"/>
          </a:xfrm>
          <a:prstGeom prst="rect">
            <a:avLst/>
          </a:prstGeom>
        </p:spPr>
      </p:pic>
      <p:pic>
        <p:nvPicPr>
          <p:cNvPr id="7" name="Obrázek 6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09ABA99B-A3FF-D615-FB02-5B47ED419BC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4296" r="2223"/>
          <a:stretch/>
        </p:blipFill>
        <p:spPr>
          <a:xfrm>
            <a:off x="5577189" y="2247212"/>
            <a:ext cx="3594266" cy="28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415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ctrTitle"/>
          </p:nvPr>
        </p:nvSpPr>
        <p:spPr>
          <a:xfrm>
            <a:off x="-11300" y="421683"/>
            <a:ext cx="8470551" cy="992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Kroky k přístupnosti kultury</a:t>
            </a:r>
            <a:endParaRPr sz="4000" dirty="0"/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00" y="0"/>
            <a:ext cx="9144003" cy="50004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E6DCD5D-9646-77CB-FC45-791B63F81FAB}"/>
              </a:ext>
            </a:extLst>
          </p:cNvPr>
          <p:cNvSpPr txBox="1"/>
          <p:nvPr/>
        </p:nvSpPr>
        <p:spPr>
          <a:xfrm>
            <a:off x="0" y="2571750"/>
            <a:ext cx="8877782" cy="221599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bezplatné školení </a:t>
            </a:r>
            <a:r>
              <a:rPr lang="cs-CZ" sz="1800" b="0" i="0" dirty="0">
                <a:solidFill>
                  <a:srgbClr val="050505"/>
                </a:solidFill>
                <a:effectLst/>
                <a:latin typeface="+mn-lt"/>
              </a:rPr>
              <a:t>Komunikace s osobami se zdravotním znevýhodněním a duševním onemocněním</a:t>
            </a:r>
            <a:endParaRPr lang="cs-CZ" sz="1800" dirty="0">
              <a:latin typeface="+mn-lt"/>
            </a:endParaRP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spolupráce se studenty Fakulty architektury na posouzení přístupnosti vybraných kulturních příspěvkových organizací včetně návrhů na jejich odstranění</a:t>
            </a: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i="0" dirty="0">
                <a:solidFill>
                  <a:srgbClr val="000000"/>
                </a:solidFill>
                <a:effectLst/>
                <a:latin typeface="+mn-lt"/>
              </a:rPr>
              <a:t>zpřístupnění průchodu mezi zahradami vily Tugendhat a </a:t>
            </a:r>
            <a:r>
              <a:rPr lang="cs-CZ" sz="1800" i="0" dirty="0" err="1">
                <a:solidFill>
                  <a:srgbClr val="000000"/>
                </a:solidFill>
                <a:effectLst/>
                <a:latin typeface="+mn-lt"/>
              </a:rPr>
              <a:t>Löw</a:t>
            </a:r>
            <a:r>
              <a:rPr lang="cs-CZ" sz="1800" i="0" dirty="0">
                <a:solidFill>
                  <a:srgbClr val="000000"/>
                </a:solidFill>
                <a:effectLst/>
                <a:latin typeface="+mn-lt"/>
              </a:rPr>
              <a:t>-B</a:t>
            </a:r>
            <a:r>
              <a:rPr lang="cs-CZ" sz="1800" dirty="0">
                <a:latin typeface="+mn-lt"/>
              </a:rPr>
              <a:t>eer</a:t>
            </a:r>
          </a:p>
          <a:p>
            <a:pPr marL="285750" lvl="4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Katalog přístupnosti brněnských kulturních institucí</a:t>
            </a:r>
          </a:p>
        </p:txBody>
      </p:sp>
    </p:spTree>
    <p:extLst>
      <p:ext uri="{BB962C8B-B14F-4D97-AF65-F5344CB8AC3E}">
        <p14:creationId xmlns:p14="http://schemas.microsoft.com/office/powerpoint/2010/main" val="1849654860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1091</TotalTime>
  <Words>720</Words>
  <Application>Microsoft Office PowerPoint</Application>
  <PresentationFormat>Předvádění na obrazovce (16:9)</PresentationFormat>
  <Paragraphs>58</Paragraphs>
  <Slides>12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Arial</vt:lpstr>
      <vt:lpstr>Wingdings</vt:lpstr>
      <vt:lpstr>Simple Light</vt:lpstr>
      <vt:lpstr>Prezentace aplikace PowerPoint</vt:lpstr>
      <vt:lpstr>Strategie kultury a kreativních odvětví - aktualizace</vt:lpstr>
      <vt:lpstr>Prezentace aplikace PowerPoint</vt:lpstr>
      <vt:lpstr>Informativní zprávy o plnění SKKO a jejích akčních plánů</vt:lpstr>
      <vt:lpstr>Kulturní nadační fond</vt:lpstr>
      <vt:lpstr>Kulturní infrastruktura</vt:lpstr>
      <vt:lpstr>Kulturní fórum Eurocities 2025</vt:lpstr>
      <vt:lpstr>Vzdělávací aktivity</vt:lpstr>
      <vt:lpstr>Kroky k přístupnosti kultury</vt:lpstr>
      <vt:lpstr>Nenechte si ujít co se děje...</vt:lpstr>
      <vt:lpstr>Děkujeme za pozornost!</vt:lpstr>
      <vt:lpstr>Otevřené fórum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Majíčková Veronika</dc:creator>
  <cp:lastModifiedBy>Majíčková Veronika (MMB_OK)</cp:lastModifiedBy>
  <cp:revision>42</cp:revision>
  <cp:lastPrinted>2024-10-21T10:12:22Z</cp:lastPrinted>
  <dcterms:modified xsi:type="dcterms:W3CDTF">2024-10-29T10:53:51Z</dcterms:modified>
</cp:coreProperties>
</file>