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687" r:id="rId2"/>
  </p:sldMasterIdLst>
  <p:notesMasterIdLst>
    <p:notesMasterId r:id="rId31"/>
  </p:notesMasterIdLst>
  <p:handoutMasterIdLst>
    <p:handoutMasterId r:id="rId32"/>
  </p:handoutMasterIdLst>
  <p:sldIdLst>
    <p:sldId id="259" r:id="rId3"/>
    <p:sldId id="260" r:id="rId4"/>
    <p:sldId id="269" r:id="rId5"/>
    <p:sldId id="270" r:id="rId6"/>
    <p:sldId id="271" r:id="rId7"/>
    <p:sldId id="290" r:id="rId8"/>
    <p:sldId id="272" r:id="rId9"/>
    <p:sldId id="297" r:id="rId10"/>
    <p:sldId id="273" r:id="rId11"/>
    <p:sldId id="274" r:id="rId12"/>
    <p:sldId id="275" r:id="rId13"/>
    <p:sldId id="276" r:id="rId14"/>
    <p:sldId id="278" r:id="rId15"/>
    <p:sldId id="279" r:id="rId16"/>
    <p:sldId id="280" r:id="rId17"/>
    <p:sldId id="281" r:id="rId18"/>
    <p:sldId id="282" r:id="rId19"/>
    <p:sldId id="294" r:id="rId20"/>
    <p:sldId id="283" r:id="rId21"/>
    <p:sldId id="284" r:id="rId22"/>
    <p:sldId id="285" r:id="rId23"/>
    <p:sldId id="286" r:id="rId24"/>
    <p:sldId id="295" r:id="rId25"/>
    <p:sldId id="288" r:id="rId26"/>
    <p:sldId id="301" r:id="rId27"/>
    <p:sldId id="289" r:id="rId28"/>
    <p:sldId id="300" r:id="rId29"/>
    <p:sldId id="262" r:id="rId30"/>
  </p:sldIdLst>
  <p:sldSz cx="9144000" cy="684053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ákladní" id="{259B279C-D799-43A8-927F-4ADA3D260B0D}">
          <p14:sldIdLst>
            <p14:sldId id="259"/>
            <p14:sldId id="260"/>
            <p14:sldId id="269"/>
            <p14:sldId id="270"/>
            <p14:sldId id="271"/>
            <p14:sldId id="290"/>
            <p14:sldId id="272"/>
            <p14:sldId id="297"/>
            <p14:sldId id="273"/>
            <p14:sldId id="274"/>
            <p14:sldId id="275"/>
            <p14:sldId id="276"/>
            <p14:sldId id="278"/>
            <p14:sldId id="279"/>
            <p14:sldId id="280"/>
            <p14:sldId id="281"/>
            <p14:sldId id="282"/>
            <p14:sldId id="294"/>
            <p14:sldId id="283"/>
            <p14:sldId id="284"/>
            <p14:sldId id="285"/>
            <p14:sldId id="286"/>
            <p14:sldId id="295"/>
            <p14:sldId id="288"/>
            <p14:sldId id="301"/>
            <p14:sldId id="289"/>
            <p14:sldId id="300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C756EF0-4174-82FA-292D-758CE4257418}" name="Hujňáková Pavla (MMB_OK)" initials="HP(" userId="S::hujnakova.pavla@brno.cz::5273d949-a568-4663-bf70-710ab8e6207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la Hujňáková" initials="PH" lastIdx="8" clrIdx="0">
    <p:extLst>
      <p:ext uri="{19B8F6BF-5375-455C-9EA6-DF929625EA0E}">
        <p15:presenceInfo xmlns:p15="http://schemas.microsoft.com/office/powerpoint/2012/main" userId="Pavla Hujňák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8/10/relationships/authors" Target="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jňáková Pavla (MMB_OK)" userId="5273d949-a568-4663-bf70-710ab8e6207b" providerId="ADAL" clId="{26BF24AE-0FD4-4369-8A57-65E10BD34CC8}"/>
    <pc:docChg chg="undo custSel modSld">
      <pc:chgData name="Hujňáková Pavla (MMB_OK)" userId="5273d949-a568-4663-bf70-710ab8e6207b" providerId="ADAL" clId="{26BF24AE-0FD4-4369-8A57-65E10BD34CC8}" dt="2023-08-02T09:27:44.733" v="5" actId="22"/>
      <pc:docMkLst>
        <pc:docMk/>
      </pc:docMkLst>
      <pc:sldChg chg="addSp delSp mod delCm modCm">
        <pc:chgData name="Hujňáková Pavla (MMB_OK)" userId="5273d949-a568-4663-bf70-710ab8e6207b" providerId="ADAL" clId="{26BF24AE-0FD4-4369-8A57-65E10BD34CC8}" dt="2023-08-02T09:27:44.733" v="5" actId="22"/>
        <pc:sldMkLst>
          <pc:docMk/>
          <pc:sldMk cId="4156266719" sldId="301"/>
        </pc:sldMkLst>
        <pc:spChg chg="add del">
          <ac:chgData name="Hujňáková Pavla (MMB_OK)" userId="5273d949-a568-4663-bf70-710ab8e6207b" providerId="ADAL" clId="{26BF24AE-0FD4-4369-8A57-65E10BD34CC8}" dt="2023-08-02T09:25:05.216" v="3" actId="22"/>
          <ac:spMkLst>
            <pc:docMk/>
            <pc:sldMk cId="4156266719" sldId="301"/>
            <ac:spMk id="4" creationId="{465E36AD-0FA6-C238-988C-4029AF868D25}"/>
          </ac:spMkLst>
        </pc:spChg>
        <pc:picChg chg="del">
          <ac:chgData name="Hujňáková Pavla (MMB_OK)" userId="5273d949-a568-4663-bf70-710ab8e6207b" providerId="ADAL" clId="{26BF24AE-0FD4-4369-8A57-65E10BD34CC8}" dt="2023-08-02T09:24:58.406" v="0" actId="478"/>
          <ac:picMkLst>
            <pc:docMk/>
            <pc:sldMk cId="4156266719" sldId="301"/>
            <ac:picMk id="5" creationId="{3144679D-61B6-41C5-B07E-692EC115F615}"/>
          </ac:picMkLst>
        </pc:picChg>
        <pc:picChg chg="add">
          <ac:chgData name="Hujňáková Pavla (MMB_OK)" userId="5273d949-a568-4663-bf70-710ab8e6207b" providerId="ADAL" clId="{26BF24AE-0FD4-4369-8A57-65E10BD34CC8}" dt="2023-08-02T09:27:44.733" v="5" actId="22"/>
          <ac:picMkLst>
            <pc:docMk/>
            <pc:sldMk cId="4156266719" sldId="301"/>
            <ac:picMk id="7" creationId="{A8CAE062-71C1-0ACB-2A9D-FCF68E4CE49A}"/>
          </ac:picMkLst>
        </pc:picChg>
      </pc:sldChg>
    </pc:docChg>
  </pc:docChgLst>
  <pc:docChgLst>
    <pc:chgData name="Pecinová Bronislava (MMB_OK)" userId="41735196-7c31-4bb1-8cb4-bc3b50f5c86f" providerId="ADAL" clId="{48AA9F55-834F-4BC5-85D1-A6CDD1A46F67}"/>
    <pc:docChg chg="modSld">
      <pc:chgData name="Pecinová Bronislava (MMB_OK)" userId="41735196-7c31-4bb1-8cb4-bc3b50f5c86f" providerId="ADAL" clId="{48AA9F55-834F-4BC5-85D1-A6CDD1A46F67}" dt="2022-09-09T06:46:32.085" v="39" actId="20577"/>
      <pc:docMkLst>
        <pc:docMk/>
      </pc:docMkLst>
      <pc:sldChg chg="modSp mod">
        <pc:chgData name="Pecinová Bronislava (MMB_OK)" userId="41735196-7c31-4bb1-8cb4-bc3b50f5c86f" providerId="ADAL" clId="{48AA9F55-834F-4BC5-85D1-A6CDD1A46F67}" dt="2022-09-09T06:46:32.085" v="39" actId="20577"/>
        <pc:sldMkLst>
          <pc:docMk/>
          <pc:sldMk cId="2173585740" sldId="300"/>
        </pc:sldMkLst>
        <pc:spChg chg="mod">
          <ac:chgData name="Pecinová Bronislava (MMB_OK)" userId="41735196-7c31-4bb1-8cb4-bc3b50f5c86f" providerId="ADAL" clId="{48AA9F55-834F-4BC5-85D1-A6CDD1A46F67}" dt="2022-09-09T06:46:32.085" v="39" actId="20577"/>
          <ac:spMkLst>
            <pc:docMk/>
            <pc:sldMk cId="2173585740" sldId="300"/>
            <ac:spMk id="3" creationId="{67EB0780-8063-434E-95C9-3279FAEAF36B}"/>
          </ac:spMkLst>
        </pc:spChg>
      </pc:sldChg>
    </pc:docChg>
  </pc:docChgLst>
  <pc:docChgLst>
    <pc:chgData name="Pecinová Bronislava (MMB_OK)" userId="41735196-7c31-4bb1-8cb4-bc3b50f5c86f" providerId="ADAL" clId="{7015A389-A69B-458D-9605-3ADADF047FF3}"/>
    <pc:docChg chg="undo custSel addSld delSld modSld modSection">
      <pc:chgData name="Pecinová Bronislava (MMB_OK)" userId="41735196-7c31-4bb1-8cb4-bc3b50f5c86f" providerId="ADAL" clId="{7015A389-A69B-458D-9605-3ADADF047FF3}" dt="2022-07-13T10:51:33.716" v="730" actId="1592"/>
      <pc:docMkLst>
        <pc:docMk/>
      </pc:docMkLst>
      <pc:sldChg chg="modSp mod">
        <pc:chgData name="Pecinová Bronislava (MMB_OK)" userId="41735196-7c31-4bb1-8cb4-bc3b50f5c86f" providerId="ADAL" clId="{7015A389-A69B-458D-9605-3ADADF047FF3}" dt="2022-06-27T08:36:35.846" v="34" actId="20577"/>
        <pc:sldMkLst>
          <pc:docMk/>
          <pc:sldMk cId="3687590920" sldId="259"/>
        </pc:sldMkLst>
        <pc:spChg chg="mod">
          <ac:chgData name="Pecinová Bronislava (MMB_OK)" userId="41735196-7c31-4bb1-8cb4-bc3b50f5c86f" providerId="ADAL" clId="{7015A389-A69B-458D-9605-3ADADF047FF3}" dt="2022-06-27T08:36:35.846" v="34" actId="20577"/>
          <ac:spMkLst>
            <pc:docMk/>
            <pc:sldMk cId="3687590920" sldId="259"/>
            <ac:spMk id="2" creationId="{CB7037C3-5E75-4EC1-971E-D46611832D90}"/>
          </ac:spMkLst>
        </pc:spChg>
      </pc:sldChg>
      <pc:sldChg chg="modSp mod">
        <pc:chgData name="Pecinová Bronislava (MMB_OK)" userId="41735196-7c31-4bb1-8cb4-bc3b50f5c86f" providerId="ADAL" clId="{7015A389-A69B-458D-9605-3ADADF047FF3}" dt="2022-06-28T05:34:49.488" v="666" actId="20577"/>
        <pc:sldMkLst>
          <pc:docMk/>
          <pc:sldMk cId="2143532533" sldId="260"/>
        </pc:sldMkLst>
        <pc:spChg chg="mod">
          <ac:chgData name="Pecinová Bronislava (MMB_OK)" userId="41735196-7c31-4bb1-8cb4-bc3b50f5c86f" providerId="ADAL" clId="{7015A389-A69B-458D-9605-3ADADF047FF3}" dt="2022-06-28T05:34:49.488" v="666" actId="20577"/>
          <ac:spMkLst>
            <pc:docMk/>
            <pc:sldMk cId="2143532533" sldId="260"/>
            <ac:spMk id="3" creationId="{FAC0FEDE-B281-409B-8B3B-E1BB8FD66DAC}"/>
          </ac:spMkLst>
        </pc:spChg>
      </pc:sldChg>
      <pc:sldChg chg="modSp mod">
        <pc:chgData name="Pecinová Bronislava (MMB_OK)" userId="41735196-7c31-4bb1-8cb4-bc3b50f5c86f" providerId="ADAL" clId="{7015A389-A69B-458D-9605-3ADADF047FF3}" dt="2022-06-27T12:45:26.590" v="425" actId="115"/>
        <pc:sldMkLst>
          <pc:docMk/>
          <pc:sldMk cId="1504863885" sldId="269"/>
        </pc:sldMkLst>
        <pc:spChg chg="mod">
          <ac:chgData name="Pecinová Bronislava (MMB_OK)" userId="41735196-7c31-4bb1-8cb4-bc3b50f5c86f" providerId="ADAL" clId="{7015A389-A69B-458D-9605-3ADADF047FF3}" dt="2022-06-27T12:45:26.590" v="425" actId="115"/>
          <ac:spMkLst>
            <pc:docMk/>
            <pc:sldMk cId="1504863885" sldId="269"/>
            <ac:spMk id="3" creationId="{21098D73-E4B1-4F4E-B3EC-C6370CF938B7}"/>
          </ac:spMkLst>
        </pc:spChg>
      </pc:sldChg>
      <pc:sldChg chg="modSp mod">
        <pc:chgData name="Pecinová Bronislava (MMB_OK)" userId="41735196-7c31-4bb1-8cb4-bc3b50f5c86f" providerId="ADAL" clId="{7015A389-A69B-458D-9605-3ADADF047FF3}" dt="2022-06-27T11:48:09.004" v="204" actId="27636"/>
        <pc:sldMkLst>
          <pc:docMk/>
          <pc:sldMk cId="1904052922" sldId="271"/>
        </pc:sldMkLst>
        <pc:spChg chg="mod">
          <ac:chgData name="Pecinová Bronislava (MMB_OK)" userId="41735196-7c31-4bb1-8cb4-bc3b50f5c86f" providerId="ADAL" clId="{7015A389-A69B-458D-9605-3ADADF047FF3}" dt="2022-06-27T11:47:23.722" v="202" actId="20577"/>
          <ac:spMkLst>
            <pc:docMk/>
            <pc:sldMk cId="1904052922" sldId="271"/>
            <ac:spMk id="2" creationId="{A7E6C569-542F-473E-A83C-DFEB95C5792B}"/>
          </ac:spMkLst>
        </pc:spChg>
        <pc:spChg chg="mod">
          <ac:chgData name="Pecinová Bronislava (MMB_OK)" userId="41735196-7c31-4bb1-8cb4-bc3b50f5c86f" providerId="ADAL" clId="{7015A389-A69B-458D-9605-3ADADF047FF3}" dt="2022-06-27T11:48:09.004" v="204" actId="27636"/>
          <ac:spMkLst>
            <pc:docMk/>
            <pc:sldMk cId="1904052922" sldId="271"/>
            <ac:spMk id="3" creationId="{AB6CE11B-7342-4702-B6FF-342E56E44BC3}"/>
          </ac:spMkLst>
        </pc:spChg>
      </pc:sldChg>
      <pc:sldChg chg="modSp mod">
        <pc:chgData name="Pecinová Bronislava (MMB_OK)" userId="41735196-7c31-4bb1-8cb4-bc3b50f5c86f" providerId="ADAL" clId="{7015A389-A69B-458D-9605-3ADADF047FF3}" dt="2022-07-13T10:43:27.687" v="698" actId="27636"/>
        <pc:sldMkLst>
          <pc:docMk/>
          <pc:sldMk cId="3229918898" sldId="273"/>
        </pc:sldMkLst>
        <pc:spChg chg="mod">
          <ac:chgData name="Pecinová Bronislava (MMB_OK)" userId="41735196-7c31-4bb1-8cb4-bc3b50f5c86f" providerId="ADAL" clId="{7015A389-A69B-458D-9605-3ADADF047FF3}" dt="2022-07-13T10:43:27.687" v="698" actId="27636"/>
          <ac:spMkLst>
            <pc:docMk/>
            <pc:sldMk cId="3229918898" sldId="273"/>
            <ac:spMk id="3" creationId="{DDDCF9C8-8E7B-4CA9-8BDE-28D34963D2DF}"/>
          </ac:spMkLst>
        </pc:spChg>
      </pc:sldChg>
      <pc:sldChg chg="modSp mod">
        <pc:chgData name="Pecinová Bronislava (MMB_OK)" userId="41735196-7c31-4bb1-8cb4-bc3b50f5c86f" providerId="ADAL" clId="{7015A389-A69B-458D-9605-3ADADF047FF3}" dt="2022-06-27T13:00:04.642" v="475" actId="20577"/>
        <pc:sldMkLst>
          <pc:docMk/>
          <pc:sldMk cId="2968797751" sldId="275"/>
        </pc:sldMkLst>
        <pc:spChg chg="mod">
          <ac:chgData name="Pecinová Bronislava (MMB_OK)" userId="41735196-7c31-4bb1-8cb4-bc3b50f5c86f" providerId="ADAL" clId="{7015A389-A69B-458D-9605-3ADADF047FF3}" dt="2022-06-27T13:00:04.642" v="475" actId="20577"/>
          <ac:spMkLst>
            <pc:docMk/>
            <pc:sldMk cId="2968797751" sldId="275"/>
            <ac:spMk id="3" creationId="{8F2FEDAB-D55C-4731-AE34-994CBD4D1FC1}"/>
          </ac:spMkLst>
        </pc:spChg>
      </pc:sldChg>
      <pc:sldChg chg="modSp mod">
        <pc:chgData name="Pecinová Bronislava (MMB_OK)" userId="41735196-7c31-4bb1-8cb4-bc3b50f5c86f" providerId="ADAL" clId="{7015A389-A69B-458D-9605-3ADADF047FF3}" dt="2022-06-27T13:10:24.566" v="521" actId="20577"/>
        <pc:sldMkLst>
          <pc:docMk/>
          <pc:sldMk cId="1604375231" sldId="276"/>
        </pc:sldMkLst>
        <pc:spChg chg="mod">
          <ac:chgData name="Pecinová Bronislava (MMB_OK)" userId="41735196-7c31-4bb1-8cb4-bc3b50f5c86f" providerId="ADAL" clId="{7015A389-A69B-458D-9605-3ADADF047FF3}" dt="2022-06-27T13:10:24.566" v="521" actId="20577"/>
          <ac:spMkLst>
            <pc:docMk/>
            <pc:sldMk cId="1604375231" sldId="276"/>
            <ac:spMk id="2" creationId="{847D94AC-A31E-4811-A9D2-D4118F47A336}"/>
          </ac:spMkLst>
        </pc:spChg>
        <pc:spChg chg="mod">
          <ac:chgData name="Pecinová Bronislava (MMB_OK)" userId="41735196-7c31-4bb1-8cb4-bc3b50f5c86f" providerId="ADAL" clId="{7015A389-A69B-458D-9605-3ADADF047FF3}" dt="2022-06-27T11:54:07.121" v="251" actId="27636"/>
          <ac:spMkLst>
            <pc:docMk/>
            <pc:sldMk cId="1604375231" sldId="276"/>
            <ac:spMk id="3" creationId="{2B991222-0C5B-4C7F-84AA-017BAEDF4C56}"/>
          </ac:spMkLst>
        </pc:spChg>
      </pc:sldChg>
      <pc:sldChg chg="modSp mod">
        <pc:chgData name="Pecinová Bronislava (MMB_OK)" userId="41735196-7c31-4bb1-8cb4-bc3b50f5c86f" providerId="ADAL" clId="{7015A389-A69B-458D-9605-3ADADF047FF3}" dt="2022-06-27T13:09:28.279" v="477" actId="6549"/>
        <pc:sldMkLst>
          <pc:docMk/>
          <pc:sldMk cId="1011424888" sldId="278"/>
        </pc:sldMkLst>
        <pc:spChg chg="mod">
          <ac:chgData name="Pecinová Bronislava (MMB_OK)" userId="41735196-7c31-4bb1-8cb4-bc3b50f5c86f" providerId="ADAL" clId="{7015A389-A69B-458D-9605-3ADADF047FF3}" dt="2022-06-27T13:09:28.279" v="477" actId="6549"/>
          <ac:spMkLst>
            <pc:docMk/>
            <pc:sldMk cId="1011424888" sldId="278"/>
            <ac:spMk id="2" creationId="{9140A17D-F743-4289-B565-7188EC651CA6}"/>
          </ac:spMkLst>
        </pc:spChg>
        <pc:spChg chg="mod">
          <ac:chgData name="Pecinová Bronislava (MMB_OK)" userId="41735196-7c31-4bb1-8cb4-bc3b50f5c86f" providerId="ADAL" clId="{7015A389-A69B-458D-9605-3ADADF047FF3}" dt="2022-06-27T11:57:48.504" v="266" actId="20577"/>
          <ac:spMkLst>
            <pc:docMk/>
            <pc:sldMk cId="1011424888" sldId="278"/>
            <ac:spMk id="3" creationId="{67396CF0-ADE9-4489-ACE7-16B755FBCF32}"/>
          </ac:spMkLst>
        </pc:spChg>
      </pc:sldChg>
      <pc:sldChg chg="modSp mod">
        <pc:chgData name="Pecinová Bronislava (MMB_OK)" userId="41735196-7c31-4bb1-8cb4-bc3b50f5c86f" providerId="ADAL" clId="{7015A389-A69B-458D-9605-3ADADF047FF3}" dt="2022-07-13T10:43:27.738" v="699" actId="27636"/>
        <pc:sldMkLst>
          <pc:docMk/>
          <pc:sldMk cId="3071077425" sldId="279"/>
        </pc:sldMkLst>
        <pc:spChg chg="mod">
          <ac:chgData name="Pecinová Bronislava (MMB_OK)" userId="41735196-7c31-4bb1-8cb4-bc3b50f5c86f" providerId="ADAL" clId="{7015A389-A69B-458D-9605-3ADADF047FF3}" dt="2022-07-13T10:43:27.738" v="699" actId="27636"/>
          <ac:spMkLst>
            <pc:docMk/>
            <pc:sldMk cId="3071077425" sldId="279"/>
            <ac:spMk id="3" creationId="{3BBCDFB7-F77E-4DF7-972B-DE32753B3081}"/>
          </ac:spMkLst>
        </pc:spChg>
      </pc:sldChg>
      <pc:sldChg chg="modSp mod delCm">
        <pc:chgData name="Pecinová Bronislava (MMB_OK)" userId="41735196-7c31-4bb1-8cb4-bc3b50f5c86f" providerId="ADAL" clId="{7015A389-A69B-458D-9605-3ADADF047FF3}" dt="2022-07-13T10:44:52.875" v="714" actId="20577"/>
        <pc:sldMkLst>
          <pc:docMk/>
          <pc:sldMk cId="1456612312" sldId="280"/>
        </pc:sldMkLst>
        <pc:spChg chg="mod">
          <ac:chgData name="Pecinová Bronislava (MMB_OK)" userId="41735196-7c31-4bb1-8cb4-bc3b50f5c86f" providerId="ADAL" clId="{7015A389-A69B-458D-9605-3ADADF047FF3}" dt="2022-07-13T10:44:52.875" v="714" actId="20577"/>
          <ac:spMkLst>
            <pc:docMk/>
            <pc:sldMk cId="1456612312" sldId="280"/>
            <ac:spMk id="3" creationId="{45EFAE24-89B6-4222-B269-3A2D555ED6D9}"/>
          </ac:spMkLst>
        </pc:spChg>
      </pc:sldChg>
      <pc:sldChg chg="modSp mod">
        <pc:chgData name="Pecinová Bronislava (MMB_OK)" userId="41735196-7c31-4bb1-8cb4-bc3b50f5c86f" providerId="ADAL" clId="{7015A389-A69B-458D-9605-3ADADF047FF3}" dt="2022-06-27T12:11:43.085" v="357" actId="113"/>
        <pc:sldMkLst>
          <pc:docMk/>
          <pc:sldMk cId="798212679" sldId="281"/>
        </pc:sldMkLst>
        <pc:spChg chg="mod">
          <ac:chgData name="Pecinová Bronislava (MMB_OK)" userId="41735196-7c31-4bb1-8cb4-bc3b50f5c86f" providerId="ADAL" clId="{7015A389-A69B-458D-9605-3ADADF047FF3}" dt="2022-06-27T12:11:43.085" v="357" actId="113"/>
          <ac:spMkLst>
            <pc:docMk/>
            <pc:sldMk cId="798212679" sldId="281"/>
            <ac:spMk id="3" creationId="{7DB3CA64-56AF-4DB5-86BE-F7F537A36AE2}"/>
          </ac:spMkLst>
        </pc:spChg>
      </pc:sldChg>
      <pc:sldChg chg="modSp mod">
        <pc:chgData name="Pecinová Bronislava (MMB_OK)" userId="41735196-7c31-4bb1-8cb4-bc3b50f5c86f" providerId="ADAL" clId="{7015A389-A69B-458D-9605-3ADADF047FF3}" dt="2022-06-27T13:24:48.252" v="653" actId="123"/>
        <pc:sldMkLst>
          <pc:docMk/>
          <pc:sldMk cId="2877636087" sldId="282"/>
        </pc:sldMkLst>
        <pc:spChg chg="mod">
          <ac:chgData name="Pecinová Bronislava (MMB_OK)" userId="41735196-7c31-4bb1-8cb4-bc3b50f5c86f" providerId="ADAL" clId="{7015A389-A69B-458D-9605-3ADADF047FF3}" dt="2022-06-27T13:24:48.252" v="653" actId="123"/>
          <ac:spMkLst>
            <pc:docMk/>
            <pc:sldMk cId="2877636087" sldId="282"/>
            <ac:spMk id="3" creationId="{24833D89-7CC8-49A9-B50A-6EC20EC5C371}"/>
          </ac:spMkLst>
        </pc:spChg>
      </pc:sldChg>
      <pc:sldChg chg="modSp mod">
        <pc:chgData name="Pecinová Bronislava (MMB_OK)" userId="41735196-7c31-4bb1-8cb4-bc3b50f5c86f" providerId="ADAL" clId="{7015A389-A69B-458D-9605-3ADADF047FF3}" dt="2022-07-13T10:43:27.629" v="696" actId="27636"/>
        <pc:sldMkLst>
          <pc:docMk/>
          <pc:sldMk cId="2026958522" sldId="284"/>
        </pc:sldMkLst>
        <pc:spChg chg="mod">
          <ac:chgData name="Pecinová Bronislava (MMB_OK)" userId="41735196-7c31-4bb1-8cb4-bc3b50f5c86f" providerId="ADAL" clId="{7015A389-A69B-458D-9605-3ADADF047FF3}" dt="2022-07-13T10:43:27.629" v="696" actId="27636"/>
          <ac:spMkLst>
            <pc:docMk/>
            <pc:sldMk cId="2026958522" sldId="284"/>
            <ac:spMk id="3" creationId="{AEC6CAED-FAFB-429F-8800-A735FA12C2F8}"/>
          </ac:spMkLst>
        </pc:spChg>
      </pc:sldChg>
      <pc:sldChg chg="modSp mod">
        <pc:chgData name="Pecinová Bronislava (MMB_OK)" userId="41735196-7c31-4bb1-8cb4-bc3b50f5c86f" providerId="ADAL" clId="{7015A389-A69B-458D-9605-3ADADF047FF3}" dt="2022-06-27T12:26:58.512" v="381" actId="20577"/>
        <pc:sldMkLst>
          <pc:docMk/>
          <pc:sldMk cId="1526948984" sldId="286"/>
        </pc:sldMkLst>
        <pc:spChg chg="mod">
          <ac:chgData name="Pecinová Bronislava (MMB_OK)" userId="41735196-7c31-4bb1-8cb4-bc3b50f5c86f" providerId="ADAL" clId="{7015A389-A69B-458D-9605-3ADADF047FF3}" dt="2022-06-27T12:26:58.512" v="381" actId="20577"/>
          <ac:spMkLst>
            <pc:docMk/>
            <pc:sldMk cId="1526948984" sldId="286"/>
            <ac:spMk id="3" creationId="{34707AF4-54FC-43C1-9723-36BBEE46C162}"/>
          </ac:spMkLst>
        </pc:spChg>
      </pc:sldChg>
      <pc:sldChg chg="modSp mod delCm">
        <pc:chgData name="Pecinová Bronislava (MMB_OK)" userId="41735196-7c31-4bb1-8cb4-bc3b50f5c86f" providerId="ADAL" clId="{7015A389-A69B-458D-9605-3ADADF047FF3}" dt="2022-06-29T11:04:15.206" v="676" actId="1592"/>
        <pc:sldMkLst>
          <pc:docMk/>
          <pc:sldMk cId="536837910" sldId="288"/>
        </pc:sldMkLst>
        <pc:spChg chg="mod">
          <ac:chgData name="Pecinová Bronislava (MMB_OK)" userId="41735196-7c31-4bb1-8cb4-bc3b50f5c86f" providerId="ADAL" clId="{7015A389-A69B-458D-9605-3ADADF047FF3}" dt="2022-06-29T11:04:06.321" v="675" actId="27636"/>
          <ac:spMkLst>
            <pc:docMk/>
            <pc:sldMk cId="536837910" sldId="288"/>
            <ac:spMk id="3" creationId="{C1296936-B5D1-4DDA-8A54-B42E9DA4EECD}"/>
          </ac:spMkLst>
        </pc:spChg>
      </pc:sldChg>
      <pc:sldChg chg="modSp mod delCm">
        <pc:chgData name="Pecinová Bronislava (MMB_OK)" userId="41735196-7c31-4bb1-8cb4-bc3b50f5c86f" providerId="ADAL" clId="{7015A389-A69B-458D-9605-3ADADF047FF3}" dt="2022-07-13T10:46:46.384" v="722" actId="113"/>
        <pc:sldMkLst>
          <pc:docMk/>
          <pc:sldMk cId="3624163365" sldId="289"/>
        </pc:sldMkLst>
        <pc:spChg chg="mod">
          <ac:chgData name="Pecinová Bronislava (MMB_OK)" userId="41735196-7c31-4bb1-8cb4-bc3b50f5c86f" providerId="ADAL" clId="{7015A389-A69B-458D-9605-3ADADF047FF3}" dt="2022-07-13T10:46:46.384" v="722" actId="113"/>
          <ac:spMkLst>
            <pc:docMk/>
            <pc:sldMk cId="3624163365" sldId="289"/>
            <ac:spMk id="3" creationId="{D15B1843-05EE-49E0-8C39-65AB6839B9A4}"/>
          </ac:spMkLst>
        </pc:spChg>
      </pc:sldChg>
      <pc:sldChg chg="modSp mod">
        <pc:chgData name="Pecinová Bronislava (MMB_OK)" userId="41735196-7c31-4bb1-8cb4-bc3b50f5c86f" providerId="ADAL" clId="{7015A389-A69B-458D-9605-3ADADF047FF3}" dt="2022-06-27T12:50:51.083" v="428" actId="20577"/>
        <pc:sldMkLst>
          <pc:docMk/>
          <pc:sldMk cId="3467980612" sldId="290"/>
        </pc:sldMkLst>
        <pc:spChg chg="mod">
          <ac:chgData name="Pecinová Bronislava (MMB_OK)" userId="41735196-7c31-4bb1-8cb4-bc3b50f5c86f" providerId="ADAL" clId="{7015A389-A69B-458D-9605-3ADADF047FF3}" dt="2022-06-27T12:50:45.764" v="427" actId="27636"/>
          <ac:spMkLst>
            <pc:docMk/>
            <pc:sldMk cId="3467980612" sldId="290"/>
            <ac:spMk id="2" creationId="{55D86248-E80D-4BD6-949A-634EEFB1E864}"/>
          </ac:spMkLst>
        </pc:spChg>
        <pc:spChg chg="mod">
          <ac:chgData name="Pecinová Bronislava (MMB_OK)" userId="41735196-7c31-4bb1-8cb4-bc3b50f5c86f" providerId="ADAL" clId="{7015A389-A69B-458D-9605-3ADADF047FF3}" dt="2022-06-27T12:50:51.083" v="428" actId="20577"/>
          <ac:spMkLst>
            <pc:docMk/>
            <pc:sldMk cId="3467980612" sldId="290"/>
            <ac:spMk id="3" creationId="{052F5222-6E4D-45C0-AA9A-58BE982DE1D3}"/>
          </ac:spMkLst>
        </pc:spChg>
        <pc:graphicFrameChg chg="mod modGraphic">
          <ac:chgData name="Pecinová Bronislava (MMB_OK)" userId="41735196-7c31-4bb1-8cb4-bc3b50f5c86f" providerId="ADAL" clId="{7015A389-A69B-458D-9605-3ADADF047FF3}" dt="2022-06-27T11:50:48.335" v="225" actId="1076"/>
          <ac:graphicFrameMkLst>
            <pc:docMk/>
            <pc:sldMk cId="3467980612" sldId="290"/>
            <ac:graphicFrameMk id="9" creationId="{450DE0BE-9452-4A75-BF70-BDEF4AA8FADD}"/>
          </ac:graphicFrameMkLst>
        </pc:graphicFrameChg>
      </pc:sldChg>
      <pc:sldChg chg="modSp mod">
        <pc:chgData name="Pecinová Bronislava (MMB_OK)" userId="41735196-7c31-4bb1-8cb4-bc3b50f5c86f" providerId="ADAL" clId="{7015A389-A69B-458D-9605-3ADADF047FF3}" dt="2022-06-27T12:13:50.889" v="368" actId="20577"/>
        <pc:sldMkLst>
          <pc:docMk/>
          <pc:sldMk cId="1035672292" sldId="294"/>
        </pc:sldMkLst>
        <pc:spChg chg="mod">
          <ac:chgData name="Pecinová Bronislava (MMB_OK)" userId="41735196-7c31-4bb1-8cb4-bc3b50f5c86f" providerId="ADAL" clId="{7015A389-A69B-458D-9605-3ADADF047FF3}" dt="2022-06-27T12:13:50.889" v="368" actId="20577"/>
          <ac:spMkLst>
            <pc:docMk/>
            <pc:sldMk cId="1035672292" sldId="294"/>
            <ac:spMk id="3" creationId="{69DEAF62-4622-43CA-88C1-3648AC575878}"/>
          </ac:spMkLst>
        </pc:spChg>
      </pc:sldChg>
      <pc:sldChg chg="modSp mod delCm">
        <pc:chgData name="Pecinová Bronislava (MMB_OK)" userId="41735196-7c31-4bb1-8cb4-bc3b50f5c86f" providerId="ADAL" clId="{7015A389-A69B-458D-9605-3ADADF047FF3}" dt="2022-06-29T11:03:37.946" v="673" actId="1592"/>
        <pc:sldMkLst>
          <pc:docMk/>
          <pc:sldMk cId="637884266" sldId="295"/>
        </pc:sldMkLst>
        <pc:spChg chg="mod">
          <ac:chgData name="Pecinová Bronislava (MMB_OK)" userId="41735196-7c31-4bb1-8cb4-bc3b50f5c86f" providerId="ADAL" clId="{7015A389-A69B-458D-9605-3ADADF047FF3}" dt="2022-06-29T11:03:33.402" v="672" actId="27636"/>
          <ac:spMkLst>
            <pc:docMk/>
            <pc:sldMk cId="637884266" sldId="295"/>
            <ac:spMk id="3" creationId="{789D411B-B8CB-453C-B997-CDBC80297A0A}"/>
          </ac:spMkLst>
        </pc:spChg>
      </pc:sldChg>
      <pc:sldChg chg="modSp mod">
        <pc:chgData name="Pecinová Bronislava (MMB_OK)" userId="41735196-7c31-4bb1-8cb4-bc3b50f5c86f" providerId="ADAL" clId="{7015A389-A69B-458D-9605-3ADADF047FF3}" dt="2022-07-13T10:43:27.671" v="697" actId="27636"/>
        <pc:sldMkLst>
          <pc:docMk/>
          <pc:sldMk cId="3801947962" sldId="297"/>
        </pc:sldMkLst>
        <pc:spChg chg="mod">
          <ac:chgData name="Pecinová Bronislava (MMB_OK)" userId="41735196-7c31-4bb1-8cb4-bc3b50f5c86f" providerId="ADAL" clId="{7015A389-A69B-458D-9605-3ADADF047FF3}" dt="2022-07-13T10:43:27.671" v="697" actId="27636"/>
          <ac:spMkLst>
            <pc:docMk/>
            <pc:sldMk cId="3801947962" sldId="297"/>
            <ac:spMk id="3" creationId="{CCF0FB5F-6370-4EE1-A2DE-CD7550D06DFA}"/>
          </ac:spMkLst>
        </pc:spChg>
      </pc:sldChg>
      <pc:sldChg chg="del">
        <pc:chgData name="Pecinová Bronislava (MMB_OK)" userId="41735196-7c31-4bb1-8cb4-bc3b50f5c86f" providerId="ADAL" clId="{7015A389-A69B-458D-9605-3ADADF047FF3}" dt="2022-06-27T11:56:35.747" v="262" actId="2696"/>
        <pc:sldMkLst>
          <pc:docMk/>
          <pc:sldMk cId="1740683750" sldId="298"/>
        </pc:sldMkLst>
      </pc:sldChg>
      <pc:sldChg chg="del">
        <pc:chgData name="Pecinová Bronislava (MMB_OK)" userId="41735196-7c31-4bb1-8cb4-bc3b50f5c86f" providerId="ADAL" clId="{7015A389-A69B-458D-9605-3ADADF047FF3}" dt="2022-06-27T11:56:49.184" v="263" actId="2696"/>
        <pc:sldMkLst>
          <pc:docMk/>
          <pc:sldMk cId="1012599053" sldId="299"/>
        </pc:sldMkLst>
      </pc:sldChg>
      <pc:sldChg chg="modSp mod delCm">
        <pc:chgData name="Pecinová Bronislava (MMB_OK)" userId="41735196-7c31-4bb1-8cb4-bc3b50f5c86f" providerId="ADAL" clId="{7015A389-A69B-458D-9605-3ADADF047FF3}" dt="2022-07-13T10:47:48.550" v="723" actId="1592"/>
        <pc:sldMkLst>
          <pc:docMk/>
          <pc:sldMk cId="2173585740" sldId="300"/>
        </pc:sldMkLst>
        <pc:spChg chg="mod">
          <ac:chgData name="Pecinová Bronislava (MMB_OK)" userId="41735196-7c31-4bb1-8cb4-bc3b50f5c86f" providerId="ADAL" clId="{7015A389-A69B-458D-9605-3ADADF047FF3}" dt="2022-06-29T11:04:49.214" v="681" actId="20577"/>
          <ac:spMkLst>
            <pc:docMk/>
            <pc:sldMk cId="2173585740" sldId="300"/>
            <ac:spMk id="3" creationId="{67EB0780-8063-434E-95C9-3279FAEAF36B}"/>
          </ac:spMkLst>
        </pc:spChg>
      </pc:sldChg>
      <pc:sldChg chg="addSp delSp modSp mod delCm">
        <pc:chgData name="Pecinová Bronislava (MMB_OK)" userId="41735196-7c31-4bb1-8cb4-bc3b50f5c86f" providerId="ADAL" clId="{7015A389-A69B-458D-9605-3ADADF047FF3}" dt="2022-07-13T10:51:33.716" v="730" actId="1592"/>
        <pc:sldMkLst>
          <pc:docMk/>
          <pc:sldMk cId="4156266719" sldId="301"/>
        </pc:sldMkLst>
        <pc:picChg chg="del mod">
          <ac:chgData name="Pecinová Bronislava (MMB_OK)" userId="41735196-7c31-4bb1-8cb4-bc3b50f5c86f" providerId="ADAL" clId="{7015A389-A69B-458D-9605-3ADADF047FF3}" dt="2022-07-13T10:50:18.036" v="725" actId="478"/>
          <ac:picMkLst>
            <pc:docMk/>
            <pc:sldMk cId="4156266719" sldId="301"/>
            <ac:picMk id="4" creationId="{5096CBD5-3F74-495A-84CB-6C7A16CF3043}"/>
          </ac:picMkLst>
        </pc:picChg>
        <pc:picChg chg="add mod">
          <ac:chgData name="Pecinová Bronislava (MMB_OK)" userId="41735196-7c31-4bb1-8cb4-bc3b50f5c86f" providerId="ADAL" clId="{7015A389-A69B-458D-9605-3ADADF047FF3}" dt="2022-07-13T10:51:26.463" v="729" actId="14100"/>
          <ac:picMkLst>
            <pc:docMk/>
            <pc:sldMk cId="4156266719" sldId="301"/>
            <ac:picMk id="5" creationId="{3144679D-61B6-41C5-B07E-692EC115F615}"/>
          </ac:picMkLst>
        </pc:picChg>
      </pc:sldChg>
      <pc:sldChg chg="modSp new mod">
        <pc:chgData name="Pecinová Bronislava (MMB_OK)" userId="41735196-7c31-4bb1-8cb4-bc3b50f5c86f" providerId="ADAL" clId="{7015A389-A69B-458D-9605-3ADADF047FF3}" dt="2022-06-27T13:10:57.205" v="527" actId="5793"/>
        <pc:sldMkLst>
          <pc:docMk/>
          <pc:sldMk cId="4087566282" sldId="302"/>
        </pc:sldMkLst>
        <pc:spChg chg="mod">
          <ac:chgData name="Pecinová Bronislava (MMB_OK)" userId="41735196-7c31-4bb1-8cb4-bc3b50f5c86f" providerId="ADAL" clId="{7015A389-A69B-458D-9605-3ADADF047FF3}" dt="2022-06-27T13:10:39.258" v="522" actId="14100"/>
          <ac:spMkLst>
            <pc:docMk/>
            <pc:sldMk cId="4087566282" sldId="302"/>
            <ac:spMk id="2" creationId="{0C586A58-8EEA-4E2E-A441-6BB7E0E676B9}"/>
          </ac:spMkLst>
        </pc:spChg>
        <pc:spChg chg="mod">
          <ac:chgData name="Pecinová Bronislava (MMB_OK)" userId="41735196-7c31-4bb1-8cb4-bc3b50f5c86f" providerId="ADAL" clId="{7015A389-A69B-458D-9605-3ADADF047FF3}" dt="2022-06-27T13:10:57.205" v="527" actId="5793"/>
          <ac:spMkLst>
            <pc:docMk/>
            <pc:sldMk cId="4087566282" sldId="302"/>
            <ac:spMk id="3" creationId="{094A6708-1B56-420C-BA35-A7C4FBEE19F7}"/>
          </ac:spMkLst>
        </pc:spChg>
        <pc:spChg chg="mod">
          <ac:chgData name="Pecinová Bronislava (MMB_OK)" userId="41735196-7c31-4bb1-8cb4-bc3b50f5c86f" providerId="ADAL" clId="{7015A389-A69B-458D-9605-3ADADF047FF3}" dt="2022-06-27T12:03:59.936" v="346" actId="6549"/>
          <ac:spMkLst>
            <pc:docMk/>
            <pc:sldMk cId="4087566282" sldId="302"/>
            <ac:spMk id="4" creationId="{19419CCE-FCC2-40E1-B21F-0A5CD5428F05}"/>
          </ac:spMkLst>
        </pc:spChg>
      </pc:sldChg>
    </pc:docChg>
  </pc:docChgLst>
  <pc:docChgLst>
    <pc:chgData name="Hujňáková Pavla (MMB_OK)" userId="5273d949-a568-4663-bf70-710ab8e6207b" providerId="ADAL" clId="{485A24A1-1CCE-4DCF-A334-4DC4B98CEF5C}"/>
    <pc:docChg chg="undo redo custSel delSld modSld modSection">
      <pc:chgData name="Hujňáková Pavla (MMB_OK)" userId="5273d949-a568-4663-bf70-710ab8e6207b" providerId="ADAL" clId="{485A24A1-1CCE-4DCF-A334-4DC4B98CEF5C}" dt="2023-06-28T10:54:30.910" v="1465" actId="20577"/>
      <pc:docMkLst>
        <pc:docMk/>
      </pc:docMkLst>
      <pc:sldChg chg="modSp mod">
        <pc:chgData name="Hujňáková Pavla (MMB_OK)" userId="5273d949-a568-4663-bf70-710ab8e6207b" providerId="ADAL" clId="{485A24A1-1CCE-4DCF-A334-4DC4B98CEF5C}" dt="2023-06-12T08:21:07.963" v="18" actId="6549"/>
        <pc:sldMkLst>
          <pc:docMk/>
          <pc:sldMk cId="3687590920" sldId="259"/>
        </pc:sldMkLst>
        <pc:spChg chg="mod">
          <ac:chgData name="Hujňáková Pavla (MMB_OK)" userId="5273d949-a568-4663-bf70-710ab8e6207b" providerId="ADAL" clId="{485A24A1-1CCE-4DCF-A334-4DC4B98CEF5C}" dt="2023-06-12T08:21:07.963" v="18" actId="6549"/>
          <ac:spMkLst>
            <pc:docMk/>
            <pc:sldMk cId="3687590920" sldId="259"/>
            <ac:spMk id="2" creationId="{CB7037C3-5E75-4EC1-971E-D46611832D90}"/>
          </ac:spMkLst>
        </pc:spChg>
      </pc:sldChg>
      <pc:sldChg chg="modSp mod">
        <pc:chgData name="Hujňáková Pavla (MMB_OK)" userId="5273d949-a568-4663-bf70-710ab8e6207b" providerId="ADAL" clId="{485A24A1-1CCE-4DCF-A334-4DC4B98CEF5C}" dt="2023-06-23T08:39:07.676" v="1448" actId="20577"/>
        <pc:sldMkLst>
          <pc:docMk/>
          <pc:sldMk cId="2143532533" sldId="260"/>
        </pc:sldMkLst>
        <pc:spChg chg="mod">
          <ac:chgData name="Hujňáková Pavla (MMB_OK)" userId="5273d949-a568-4663-bf70-710ab8e6207b" providerId="ADAL" clId="{485A24A1-1CCE-4DCF-A334-4DC4B98CEF5C}" dt="2023-06-23T08:39:07.676" v="1448" actId="20577"/>
          <ac:spMkLst>
            <pc:docMk/>
            <pc:sldMk cId="2143532533" sldId="260"/>
            <ac:spMk id="3" creationId="{FAC0FEDE-B281-409B-8B3B-E1BB8FD66DAC}"/>
          </ac:spMkLst>
        </pc:spChg>
      </pc:sldChg>
      <pc:sldChg chg="modSp mod">
        <pc:chgData name="Hujňáková Pavla (MMB_OK)" userId="5273d949-a568-4663-bf70-710ab8e6207b" providerId="ADAL" clId="{485A24A1-1CCE-4DCF-A334-4DC4B98CEF5C}" dt="2023-06-23T08:40:00.629" v="1454" actId="20577"/>
        <pc:sldMkLst>
          <pc:docMk/>
          <pc:sldMk cId="3513384810" sldId="262"/>
        </pc:sldMkLst>
        <pc:spChg chg="mod">
          <ac:chgData name="Hujňáková Pavla (MMB_OK)" userId="5273d949-a568-4663-bf70-710ab8e6207b" providerId="ADAL" clId="{485A24A1-1CCE-4DCF-A334-4DC4B98CEF5C}" dt="2023-06-23T08:40:00.629" v="1454" actId="20577"/>
          <ac:spMkLst>
            <pc:docMk/>
            <pc:sldMk cId="3513384810" sldId="262"/>
            <ac:spMk id="2" creationId="{E9197CFF-17AE-40AC-989B-4EEDCEC9FE41}"/>
          </ac:spMkLst>
        </pc:spChg>
      </pc:sldChg>
      <pc:sldChg chg="modSp mod">
        <pc:chgData name="Hujňáková Pavla (MMB_OK)" userId="5273d949-a568-4663-bf70-710ab8e6207b" providerId="ADAL" clId="{485A24A1-1CCE-4DCF-A334-4DC4B98CEF5C}" dt="2023-06-12T08:22:43.533" v="27" actId="20577"/>
        <pc:sldMkLst>
          <pc:docMk/>
          <pc:sldMk cId="1904052922" sldId="271"/>
        </pc:sldMkLst>
        <pc:spChg chg="mod">
          <ac:chgData name="Hujňáková Pavla (MMB_OK)" userId="5273d949-a568-4663-bf70-710ab8e6207b" providerId="ADAL" clId="{485A24A1-1CCE-4DCF-A334-4DC4B98CEF5C}" dt="2023-06-12T08:22:43.533" v="27" actId="20577"/>
          <ac:spMkLst>
            <pc:docMk/>
            <pc:sldMk cId="1904052922" sldId="271"/>
            <ac:spMk id="2" creationId="{A7E6C569-542F-473E-A83C-DFEB95C5792B}"/>
          </ac:spMkLst>
        </pc:spChg>
      </pc:sldChg>
      <pc:sldChg chg="modSp mod">
        <pc:chgData name="Hujňáková Pavla (MMB_OK)" userId="5273d949-a568-4663-bf70-710ab8e6207b" providerId="ADAL" clId="{485A24A1-1CCE-4DCF-A334-4DC4B98CEF5C}" dt="2023-06-12T09:16:17.297" v="232" actId="20577"/>
        <pc:sldMkLst>
          <pc:docMk/>
          <pc:sldMk cId="2271296323" sldId="272"/>
        </pc:sldMkLst>
        <pc:spChg chg="mod">
          <ac:chgData name="Hujňáková Pavla (MMB_OK)" userId="5273d949-a568-4663-bf70-710ab8e6207b" providerId="ADAL" clId="{485A24A1-1CCE-4DCF-A334-4DC4B98CEF5C}" dt="2023-06-12T09:16:17.297" v="232" actId="20577"/>
          <ac:spMkLst>
            <pc:docMk/>
            <pc:sldMk cId="2271296323" sldId="272"/>
            <ac:spMk id="3" creationId="{F7361ADE-ED59-4228-9319-DDFD6CB0C0DC}"/>
          </ac:spMkLst>
        </pc:spChg>
      </pc:sldChg>
      <pc:sldChg chg="modSp mod">
        <pc:chgData name="Hujňáková Pavla (MMB_OK)" userId="5273d949-a568-4663-bf70-710ab8e6207b" providerId="ADAL" clId="{485A24A1-1CCE-4DCF-A334-4DC4B98CEF5C}" dt="2023-06-13T06:36:17.758" v="1148" actId="20577"/>
        <pc:sldMkLst>
          <pc:docMk/>
          <pc:sldMk cId="3229918898" sldId="273"/>
        </pc:sldMkLst>
        <pc:spChg chg="mod">
          <ac:chgData name="Hujňáková Pavla (MMB_OK)" userId="5273d949-a568-4663-bf70-710ab8e6207b" providerId="ADAL" clId="{485A24A1-1CCE-4DCF-A334-4DC4B98CEF5C}" dt="2023-06-13T06:36:17.758" v="1148" actId="20577"/>
          <ac:spMkLst>
            <pc:docMk/>
            <pc:sldMk cId="3229918898" sldId="273"/>
            <ac:spMk id="3" creationId="{DDDCF9C8-8E7B-4CA9-8BDE-28D34963D2DF}"/>
          </ac:spMkLst>
        </pc:spChg>
      </pc:sldChg>
      <pc:sldChg chg="modSp mod">
        <pc:chgData name="Hujňáková Pavla (MMB_OK)" userId="5273d949-a568-4663-bf70-710ab8e6207b" providerId="ADAL" clId="{485A24A1-1CCE-4DCF-A334-4DC4B98CEF5C}" dt="2023-06-12T09:28:33.279" v="370"/>
        <pc:sldMkLst>
          <pc:docMk/>
          <pc:sldMk cId="2968797751" sldId="275"/>
        </pc:sldMkLst>
        <pc:spChg chg="mod">
          <ac:chgData name="Hujňáková Pavla (MMB_OK)" userId="5273d949-a568-4663-bf70-710ab8e6207b" providerId="ADAL" clId="{485A24A1-1CCE-4DCF-A334-4DC4B98CEF5C}" dt="2023-06-12T09:28:33.279" v="370"/>
          <ac:spMkLst>
            <pc:docMk/>
            <pc:sldMk cId="2968797751" sldId="275"/>
            <ac:spMk id="3" creationId="{8F2FEDAB-D55C-4731-AE34-994CBD4D1FC1}"/>
          </ac:spMkLst>
        </pc:spChg>
      </pc:sldChg>
      <pc:sldChg chg="modSp mod">
        <pc:chgData name="Hujňáková Pavla (MMB_OK)" userId="5273d949-a568-4663-bf70-710ab8e6207b" providerId="ADAL" clId="{485A24A1-1CCE-4DCF-A334-4DC4B98CEF5C}" dt="2023-06-28T10:54:30.910" v="1465" actId="20577"/>
        <pc:sldMkLst>
          <pc:docMk/>
          <pc:sldMk cId="1604375231" sldId="276"/>
        </pc:sldMkLst>
        <pc:spChg chg="mod">
          <ac:chgData name="Hujňáková Pavla (MMB_OK)" userId="5273d949-a568-4663-bf70-710ab8e6207b" providerId="ADAL" clId="{485A24A1-1CCE-4DCF-A334-4DC4B98CEF5C}" dt="2023-06-28T10:54:30.910" v="1465" actId="20577"/>
          <ac:spMkLst>
            <pc:docMk/>
            <pc:sldMk cId="1604375231" sldId="276"/>
            <ac:spMk id="3" creationId="{2B991222-0C5B-4C7F-84AA-017BAEDF4C56}"/>
          </ac:spMkLst>
        </pc:spChg>
      </pc:sldChg>
      <pc:sldChg chg="modSp mod">
        <pc:chgData name="Hujňáková Pavla (MMB_OK)" userId="5273d949-a568-4663-bf70-710ab8e6207b" providerId="ADAL" clId="{485A24A1-1CCE-4DCF-A334-4DC4B98CEF5C}" dt="2023-06-13T06:41:20.230" v="1194" actId="113"/>
        <pc:sldMkLst>
          <pc:docMk/>
          <pc:sldMk cId="1011424888" sldId="278"/>
        </pc:sldMkLst>
        <pc:spChg chg="mod">
          <ac:chgData name="Hujňáková Pavla (MMB_OK)" userId="5273d949-a568-4663-bf70-710ab8e6207b" providerId="ADAL" clId="{485A24A1-1CCE-4DCF-A334-4DC4B98CEF5C}" dt="2023-06-13T06:41:20.230" v="1194" actId="113"/>
          <ac:spMkLst>
            <pc:docMk/>
            <pc:sldMk cId="1011424888" sldId="278"/>
            <ac:spMk id="3" creationId="{67396CF0-ADE9-4489-ACE7-16B755FBCF32}"/>
          </ac:spMkLst>
        </pc:spChg>
      </pc:sldChg>
      <pc:sldChg chg="modSp mod">
        <pc:chgData name="Hujňáková Pavla (MMB_OK)" userId="5273d949-a568-4663-bf70-710ab8e6207b" providerId="ADAL" clId="{485A24A1-1CCE-4DCF-A334-4DC4B98CEF5C}" dt="2023-06-13T06:38:57.505" v="1193" actId="20577"/>
        <pc:sldMkLst>
          <pc:docMk/>
          <pc:sldMk cId="3071077425" sldId="279"/>
        </pc:sldMkLst>
        <pc:spChg chg="mod">
          <ac:chgData name="Hujňáková Pavla (MMB_OK)" userId="5273d949-a568-4663-bf70-710ab8e6207b" providerId="ADAL" clId="{485A24A1-1CCE-4DCF-A334-4DC4B98CEF5C}" dt="2023-06-13T06:38:57.505" v="1193" actId="20577"/>
          <ac:spMkLst>
            <pc:docMk/>
            <pc:sldMk cId="3071077425" sldId="279"/>
            <ac:spMk id="3" creationId="{3BBCDFB7-F77E-4DF7-972B-DE32753B3081}"/>
          </ac:spMkLst>
        </pc:spChg>
      </pc:sldChg>
      <pc:sldChg chg="modSp mod">
        <pc:chgData name="Hujňáková Pavla (MMB_OK)" userId="5273d949-a568-4663-bf70-710ab8e6207b" providerId="ADAL" clId="{485A24A1-1CCE-4DCF-A334-4DC4B98CEF5C}" dt="2023-06-13T06:49:53.522" v="1320" actId="20577"/>
        <pc:sldMkLst>
          <pc:docMk/>
          <pc:sldMk cId="1456612312" sldId="280"/>
        </pc:sldMkLst>
        <pc:spChg chg="mod">
          <ac:chgData name="Hujňáková Pavla (MMB_OK)" userId="5273d949-a568-4663-bf70-710ab8e6207b" providerId="ADAL" clId="{485A24A1-1CCE-4DCF-A334-4DC4B98CEF5C}" dt="2023-06-13T06:49:53.522" v="1320" actId="20577"/>
          <ac:spMkLst>
            <pc:docMk/>
            <pc:sldMk cId="1456612312" sldId="280"/>
            <ac:spMk id="3" creationId="{45EFAE24-89B6-4222-B269-3A2D555ED6D9}"/>
          </ac:spMkLst>
        </pc:spChg>
      </pc:sldChg>
      <pc:sldChg chg="modSp mod">
        <pc:chgData name="Hujňáková Pavla (MMB_OK)" userId="5273d949-a568-4663-bf70-710ab8e6207b" providerId="ADAL" clId="{485A24A1-1CCE-4DCF-A334-4DC4B98CEF5C}" dt="2023-06-12T12:14:35.700" v="1057" actId="20577"/>
        <pc:sldMkLst>
          <pc:docMk/>
          <pc:sldMk cId="798212679" sldId="281"/>
        </pc:sldMkLst>
        <pc:spChg chg="mod">
          <ac:chgData name="Hujňáková Pavla (MMB_OK)" userId="5273d949-a568-4663-bf70-710ab8e6207b" providerId="ADAL" clId="{485A24A1-1CCE-4DCF-A334-4DC4B98CEF5C}" dt="2023-06-12T12:14:35.700" v="1057" actId="20577"/>
          <ac:spMkLst>
            <pc:docMk/>
            <pc:sldMk cId="798212679" sldId="281"/>
            <ac:spMk id="3" creationId="{7DB3CA64-56AF-4DB5-86BE-F7F537A36AE2}"/>
          </ac:spMkLst>
        </pc:spChg>
      </pc:sldChg>
      <pc:sldChg chg="modSp mod">
        <pc:chgData name="Hujňáková Pavla (MMB_OK)" userId="5273d949-a568-4663-bf70-710ab8e6207b" providerId="ADAL" clId="{485A24A1-1CCE-4DCF-A334-4DC4B98CEF5C}" dt="2023-06-13T09:03:49.892" v="1322" actId="20577"/>
        <pc:sldMkLst>
          <pc:docMk/>
          <pc:sldMk cId="2877636087" sldId="282"/>
        </pc:sldMkLst>
        <pc:spChg chg="mod">
          <ac:chgData name="Hujňáková Pavla (MMB_OK)" userId="5273d949-a568-4663-bf70-710ab8e6207b" providerId="ADAL" clId="{485A24A1-1CCE-4DCF-A334-4DC4B98CEF5C}" dt="2023-06-13T09:03:49.892" v="1322" actId="20577"/>
          <ac:spMkLst>
            <pc:docMk/>
            <pc:sldMk cId="2877636087" sldId="282"/>
            <ac:spMk id="3" creationId="{24833D89-7CC8-49A9-B50A-6EC20EC5C371}"/>
          </ac:spMkLst>
        </pc:spChg>
      </pc:sldChg>
      <pc:sldChg chg="modSp mod">
        <pc:chgData name="Hujňáková Pavla (MMB_OK)" userId="5273d949-a568-4663-bf70-710ab8e6207b" providerId="ADAL" clId="{485A24A1-1CCE-4DCF-A334-4DC4B98CEF5C}" dt="2023-06-23T08:34:26.322" v="1421" actId="20577"/>
        <pc:sldMkLst>
          <pc:docMk/>
          <pc:sldMk cId="2026958522" sldId="284"/>
        </pc:sldMkLst>
        <pc:spChg chg="mod">
          <ac:chgData name="Hujňáková Pavla (MMB_OK)" userId="5273d949-a568-4663-bf70-710ab8e6207b" providerId="ADAL" clId="{485A24A1-1CCE-4DCF-A334-4DC4B98CEF5C}" dt="2023-06-23T08:34:26.322" v="1421" actId="20577"/>
          <ac:spMkLst>
            <pc:docMk/>
            <pc:sldMk cId="2026958522" sldId="284"/>
            <ac:spMk id="3" creationId="{AEC6CAED-FAFB-429F-8800-A735FA12C2F8}"/>
          </ac:spMkLst>
        </pc:spChg>
      </pc:sldChg>
      <pc:sldChg chg="modSp mod">
        <pc:chgData name="Hujňáková Pavla (MMB_OK)" userId="5273d949-a568-4663-bf70-710ab8e6207b" providerId="ADAL" clId="{485A24A1-1CCE-4DCF-A334-4DC4B98CEF5C}" dt="2023-06-23T09:43:47.795" v="1464" actId="255"/>
        <pc:sldMkLst>
          <pc:docMk/>
          <pc:sldMk cId="1189853622" sldId="285"/>
        </pc:sldMkLst>
        <pc:graphicFrameChg chg="modGraphic">
          <ac:chgData name="Hujňáková Pavla (MMB_OK)" userId="5273d949-a568-4663-bf70-710ab8e6207b" providerId="ADAL" clId="{485A24A1-1CCE-4DCF-A334-4DC4B98CEF5C}" dt="2023-06-23T09:43:47.795" v="1464" actId="255"/>
          <ac:graphicFrameMkLst>
            <pc:docMk/>
            <pc:sldMk cId="1189853622" sldId="285"/>
            <ac:graphicFrameMk id="10" creationId="{D99B58D8-D1A8-4975-A6E9-C2FCF3E01EE7}"/>
          </ac:graphicFrameMkLst>
        </pc:graphicFrameChg>
      </pc:sldChg>
      <pc:sldChg chg="modSp mod">
        <pc:chgData name="Hujňáková Pavla (MMB_OK)" userId="5273d949-a568-4663-bf70-710ab8e6207b" providerId="ADAL" clId="{485A24A1-1CCE-4DCF-A334-4DC4B98CEF5C}" dt="2023-06-23T08:36:39.486" v="1422" actId="20577"/>
        <pc:sldMkLst>
          <pc:docMk/>
          <pc:sldMk cId="1526948984" sldId="286"/>
        </pc:sldMkLst>
        <pc:spChg chg="mod">
          <ac:chgData name="Hujňáková Pavla (MMB_OK)" userId="5273d949-a568-4663-bf70-710ab8e6207b" providerId="ADAL" clId="{485A24A1-1CCE-4DCF-A334-4DC4B98CEF5C}" dt="2023-06-23T08:36:39.486" v="1422" actId="20577"/>
          <ac:spMkLst>
            <pc:docMk/>
            <pc:sldMk cId="1526948984" sldId="286"/>
            <ac:spMk id="3" creationId="{34707AF4-54FC-43C1-9723-36BBEE46C162}"/>
          </ac:spMkLst>
        </pc:spChg>
      </pc:sldChg>
      <pc:sldChg chg="modSp mod">
        <pc:chgData name="Hujňáková Pavla (MMB_OK)" userId="5273d949-a568-4663-bf70-710ab8e6207b" providerId="ADAL" clId="{485A24A1-1CCE-4DCF-A334-4DC4B98CEF5C}" dt="2023-06-13T09:18:37.228" v="1416" actId="20577"/>
        <pc:sldMkLst>
          <pc:docMk/>
          <pc:sldMk cId="536837910" sldId="288"/>
        </pc:sldMkLst>
        <pc:spChg chg="mod">
          <ac:chgData name="Hujňáková Pavla (MMB_OK)" userId="5273d949-a568-4663-bf70-710ab8e6207b" providerId="ADAL" clId="{485A24A1-1CCE-4DCF-A334-4DC4B98CEF5C}" dt="2023-06-13T09:18:37.228" v="1416" actId="20577"/>
          <ac:spMkLst>
            <pc:docMk/>
            <pc:sldMk cId="536837910" sldId="288"/>
            <ac:spMk id="3" creationId="{C1296936-B5D1-4DDA-8A54-B42E9DA4EECD}"/>
          </ac:spMkLst>
        </pc:spChg>
      </pc:sldChg>
      <pc:sldChg chg="modSp mod">
        <pc:chgData name="Hujňáková Pavla (MMB_OK)" userId="5273d949-a568-4663-bf70-710ab8e6207b" providerId="ADAL" clId="{485A24A1-1CCE-4DCF-A334-4DC4B98CEF5C}" dt="2023-06-23T09:41:58.875" v="1459" actId="14100"/>
        <pc:sldMkLst>
          <pc:docMk/>
          <pc:sldMk cId="3467980612" sldId="290"/>
        </pc:sldMkLst>
        <pc:spChg chg="mod">
          <ac:chgData name="Hujňáková Pavla (MMB_OK)" userId="5273d949-a568-4663-bf70-710ab8e6207b" providerId="ADAL" clId="{485A24A1-1CCE-4DCF-A334-4DC4B98CEF5C}" dt="2023-06-12T08:25:38.126" v="89" actId="20577"/>
          <ac:spMkLst>
            <pc:docMk/>
            <pc:sldMk cId="3467980612" sldId="290"/>
            <ac:spMk id="2" creationId="{55D86248-E80D-4BD6-949A-634EEFB1E864}"/>
          </ac:spMkLst>
        </pc:spChg>
        <pc:spChg chg="mod">
          <ac:chgData name="Hujňáková Pavla (MMB_OK)" userId="5273d949-a568-4663-bf70-710ab8e6207b" providerId="ADAL" clId="{485A24A1-1CCE-4DCF-A334-4DC4B98CEF5C}" dt="2023-06-12T08:25:30.175" v="87" actId="20577"/>
          <ac:spMkLst>
            <pc:docMk/>
            <pc:sldMk cId="3467980612" sldId="290"/>
            <ac:spMk id="3" creationId="{052F5222-6E4D-45C0-AA9A-58BE982DE1D3}"/>
          </ac:spMkLst>
        </pc:spChg>
        <pc:graphicFrameChg chg="mod modGraphic">
          <ac:chgData name="Hujňáková Pavla (MMB_OK)" userId="5273d949-a568-4663-bf70-710ab8e6207b" providerId="ADAL" clId="{485A24A1-1CCE-4DCF-A334-4DC4B98CEF5C}" dt="2023-06-23T09:41:58.875" v="1459" actId="14100"/>
          <ac:graphicFrameMkLst>
            <pc:docMk/>
            <pc:sldMk cId="3467980612" sldId="290"/>
            <ac:graphicFrameMk id="9" creationId="{450DE0BE-9452-4A75-BF70-BDEF4AA8FADD}"/>
          </ac:graphicFrameMkLst>
        </pc:graphicFrameChg>
      </pc:sldChg>
      <pc:sldChg chg="modSp mod">
        <pc:chgData name="Hujňáková Pavla (MMB_OK)" userId="5273d949-a568-4663-bf70-710ab8e6207b" providerId="ADAL" clId="{485A24A1-1CCE-4DCF-A334-4DC4B98CEF5C}" dt="2023-06-23T08:37:24.717" v="1423" actId="20577"/>
        <pc:sldMkLst>
          <pc:docMk/>
          <pc:sldMk cId="637884266" sldId="295"/>
        </pc:sldMkLst>
        <pc:spChg chg="mod">
          <ac:chgData name="Hujňáková Pavla (MMB_OK)" userId="5273d949-a568-4663-bf70-710ab8e6207b" providerId="ADAL" clId="{485A24A1-1CCE-4DCF-A334-4DC4B98CEF5C}" dt="2023-06-23T08:37:24.717" v="1423" actId="20577"/>
          <ac:spMkLst>
            <pc:docMk/>
            <pc:sldMk cId="637884266" sldId="295"/>
            <ac:spMk id="3" creationId="{789D411B-B8CB-453C-B997-CDBC80297A0A}"/>
          </ac:spMkLst>
        </pc:spChg>
      </pc:sldChg>
      <pc:sldChg chg="modSp mod">
        <pc:chgData name="Hujňáková Pavla (MMB_OK)" userId="5273d949-a568-4663-bf70-710ab8e6207b" providerId="ADAL" clId="{485A24A1-1CCE-4DCF-A334-4DC4B98CEF5C}" dt="2023-06-23T08:24:38.320" v="1418" actId="20577"/>
        <pc:sldMkLst>
          <pc:docMk/>
          <pc:sldMk cId="3801947962" sldId="297"/>
        </pc:sldMkLst>
        <pc:spChg chg="mod">
          <ac:chgData name="Hujňáková Pavla (MMB_OK)" userId="5273d949-a568-4663-bf70-710ab8e6207b" providerId="ADAL" clId="{485A24A1-1CCE-4DCF-A334-4DC4B98CEF5C}" dt="2023-06-23T08:24:38.320" v="1418" actId="20577"/>
          <ac:spMkLst>
            <pc:docMk/>
            <pc:sldMk cId="3801947962" sldId="297"/>
            <ac:spMk id="3" creationId="{CCF0FB5F-6370-4EE1-A2DE-CD7550D06DFA}"/>
          </ac:spMkLst>
        </pc:spChg>
      </pc:sldChg>
      <pc:sldChg chg="addCm">
        <pc:chgData name="Hujňáková Pavla (MMB_OK)" userId="5273d949-a568-4663-bf70-710ab8e6207b" providerId="ADAL" clId="{485A24A1-1CCE-4DCF-A334-4DC4B98CEF5C}" dt="2023-06-13T09:27:07.098" v="1417"/>
        <pc:sldMkLst>
          <pc:docMk/>
          <pc:sldMk cId="4156266719" sldId="301"/>
        </pc:sldMkLst>
      </pc:sldChg>
      <pc:sldChg chg="del">
        <pc:chgData name="Hujňáková Pavla (MMB_OK)" userId="5273d949-a568-4663-bf70-710ab8e6207b" providerId="ADAL" clId="{485A24A1-1CCE-4DCF-A334-4DC4B98CEF5C}" dt="2023-06-12T11:58:30.175" v="948" actId="2696"/>
        <pc:sldMkLst>
          <pc:docMk/>
          <pc:sldMk cId="4087566282" sldId="302"/>
        </pc:sldMkLst>
      </pc:sldChg>
    </pc:docChg>
  </pc:docChgLst>
  <pc:docChgLst>
    <pc:chgData name="Majíčková Veronika (MMB_OK)" userId="2d2eabf5-82df-4344-b6ad-ad9868b84b5c" providerId="ADAL" clId="{607B6407-9AB1-4ED7-A407-90814A141E0C}"/>
    <pc:docChg chg="custSel modSld">
      <pc:chgData name="Majíčková Veronika (MMB_OK)" userId="2d2eabf5-82df-4344-b6ad-ad9868b84b5c" providerId="ADAL" clId="{607B6407-9AB1-4ED7-A407-90814A141E0C}" dt="2022-08-22T09:26:02.566" v="61" actId="120"/>
      <pc:docMkLst>
        <pc:docMk/>
      </pc:docMkLst>
      <pc:sldChg chg="modSp mod">
        <pc:chgData name="Majíčková Veronika (MMB_OK)" userId="2d2eabf5-82df-4344-b6ad-ad9868b84b5c" providerId="ADAL" clId="{607B6407-9AB1-4ED7-A407-90814A141E0C}" dt="2022-08-22T09:25:32.054" v="59" actId="27636"/>
        <pc:sldMkLst>
          <pc:docMk/>
          <pc:sldMk cId="3801947962" sldId="297"/>
        </pc:sldMkLst>
        <pc:spChg chg="mod">
          <ac:chgData name="Majíčková Veronika (MMB_OK)" userId="2d2eabf5-82df-4344-b6ad-ad9868b84b5c" providerId="ADAL" clId="{607B6407-9AB1-4ED7-A407-90814A141E0C}" dt="2022-08-22T09:25:32.054" v="59" actId="27636"/>
          <ac:spMkLst>
            <pc:docMk/>
            <pc:sldMk cId="3801947962" sldId="297"/>
            <ac:spMk id="3" creationId="{CCF0FB5F-6370-4EE1-A2DE-CD7550D06DFA}"/>
          </ac:spMkLst>
        </pc:spChg>
      </pc:sldChg>
      <pc:sldChg chg="modSp mod">
        <pc:chgData name="Majíčková Veronika (MMB_OK)" userId="2d2eabf5-82df-4344-b6ad-ad9868b84b5c" providerId="ADAL" clId="{607B6407-9AB1-4ED7-A407-90814A141E0C}" dt="2022-08-22T09:26:02.566" v="61" actId="120"/>
        <pc:sldMkLst>
          <pc:docMk/>
          <pc:sldMk cId="4087566282" sldId="302"/>
        </pc:sldMkLst>
        <pc:spChg chg="mod">
          <ac:chgData name="Majíčková Veronika (MMB_OK)" userId="2d2eabf5-82df-4344-b6ad-ad9868b84b5c" providerId="ADAL" clId="{607B6407-9AB1-4ED7-A407-90814A141E0C}" dt="2022-08-22T09:26:02.566" v="61" actId="120"/>
          <ac:spMkLst>
            <pc:docMk/>
            <pc:sldMk cId="4087566282" sldId="302"/>
            <ac:spMk id="3" creationId="{094A6708-1B56-420C-BA35-A7C4FBEE19F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1DA25EB-202A-479C-BAE9-C5F5193890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AB6B44E-ADC3-48B7-9501-39F8EA14A9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DADD-BBCD-428E-BCC0-10E8100CFF8F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A5D41F-7460-4E0E-B3FF-8A8A6CBFD2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1F0767-83AE-4B63-B3F6-0BD3C1F853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09ECE-FCAA-4864-8666-0A94F497A9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5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3AF64-A59E-49BE-AE5B-39FC8DED1132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1241425"/>
            <a:ext cx="4476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472D6-BF83-4139-AE83-0450D90D3A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10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068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609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912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758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742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256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637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93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9313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0748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811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0997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0845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254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2017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4962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548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64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559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55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27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917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683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859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72D6-BF83-4139-AE83-0450D90D3A3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58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ačát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30641"/>
            <a:ext cx="8948737" cy="364195"/>
          </a:xfrm>
        </p:spPr>
        <p:txBody>
          <a:bodyPr anchor="ctr"/>
          <a:lstStyle/>
          <a:p>
            <a:pPr algn="ctr"/>
            <a:endParaRPr lang="cs-CZ" dirty="0"/>
          </a:p>
        </p:txBody>
      </p:sp>
      <p:pic>
        <p:nvPicPr>
          <p:cNvPr id="10" name="Obrázek 9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B8B4B670-9CE4-4D52-8163-DCDF480531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5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71956"/>
            <a:ext cx="7772400" cy="1053101"/>
          </a:xfrm>
        </p:spPr>
        <p:txBody>
          <a:bodyPr anchor="b"/>
          <a:lstStyle>
            <a:lvl1pPr algn="ctr">
              <a:defRPr sz="26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15416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99077"/>
            <a:ext cx="8949600" cy="364195"/>
          </a:xfrm>
        </p:spPr>
        <p:txBody>
          <a:bodyPr anchor="ctr"/>
          <a:lstStyle/>
          <a:p>
            <a:pPr algn="ctr"/>
            <a:endParaRPr lang="cs-CZ" dirty="0"/>
          </a:p>
        </p:txBody>
      </p:sp>
      <p:pic>
        <p:nvPicPr>
          <p:cNvPr id="12" name="Obrázek 11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2E02476E-B194-4627-B730-7702CED828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6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4965"/>
            <a:ext cx="7772400" cy="669015"/>
          </a:xfrm>
        </p:spPr>
        <p:txBody>
          <a:bodyPr anchor="b">
            <a:normAutofit/>
          </a:bodyPr>
          <a:lstStyle>
            <a:lvl1pPr algn="ctr">
              <a:defRPr sz="21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7695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544" y="6322869"/>
            <a:ext cx="8949600" cy="364195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2DBA51A0-FF55-4B1E-948C-63E6F7C3BC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947" y="3051803"/>
            <a:ext cx="1620218" cy="378127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2A7BB364-39A0-47EF-8F6D-9A13F1FBCB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5372104"/>
            <a:ext cx="7772400" cy="36419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accent3"/>
                </a:solidFill>
              </a:defRPr>
            </a:lvl1pPr>
            <a:lvl2pPr marL="234000" indent="0" algn="ctr">
              <a:buFontTx/>
              <a:buNone/>
              <a:defRPr>
                <a:solidFill>
                  <a:schemeClr val="bg1"/>
                </a:solidFill>
              </a:defRPr>
            </a:lvl2pPr>
            <a:lvl3pPr marL="486000" indent="0" algn="ctr">
              <a:buFontTx/>
              <a:buNone/>
              <a:defRPr>
                <a:solidFill>
                  <a:schemeClr val="bg1"/>
                </a:solidFill>
              </a:defRPr>
            </a:lvl3pPr>
            <a:lvl4pPr marL="666000" indent="0" algn="ctr">
              <a:buFontTx/>
              <a:buNone/>
              <a:defRPr>
                <a:solidFill>
                  <a:schemeClr val="bg1"/>
                </a:solidFill>
              </a:defRPr>
            </a:lvl4pPr>
            <a:lvl5pPr marL="846000" indent="0" algn="ctr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16226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229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1322188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916" y="2552704"/>
            <a:ext cx="7605529" cy="3603092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b="0">
                <a:solidFill>
                  <a:schemeClr val="tx2"/>
                </a:solidFill>
              </a:defRPr>
            </a:lvl2pPr>
            <a:lvl3pPr marL="0" indent="0">
              <a:buFontTx/>
              <a:buNone/>
              <a:defRPr b="0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b="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b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895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916" y="2088700"/>
            <a:ext cx="3708000" cy="4067096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695" y="2088700"/>
            <a:ext cx="3708000" cy="4067096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097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759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60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71956"/>
            <a:ext cx="7772400" cy="1053101"/>
          </a:xfrm>
        </p:spPr>
        <p:txBody>
          <a:bodyPr anchor="b"/>
          <a:lstStyle>
            <a:lvl1pPr algn="ctr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15416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99077"/>
            <a:ext cx="8949600" cy="364195"/>
          </a:xfrm>
        </p:spPr>
        <p:txBody>
          <a:bodyPr anchor="ctr"/>
          <a:lstStyle/>
          <a:p>
            <a:pPr algn="ctr"/>
            <a:endParaRPr lang="cs-CZ" dirty="0"/>
          </a:p>
        </p:txBody>
      </p:sp>
      <p:pic>
        <p:nvPicPr>
          <p:cNvPr id="12" name="Obrázek 11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2E02476E-B194-4627-B730-7702CED828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62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4965"/>
            <a:ext cx="7772400" cy="669015"/>
          </a:xfrm>
        </p:spPr>
        <p:txBody>
          <a:bodyPr anchor="b">
            <a:normAutofit/>
          </a:bodyPr>
          <a:lstStyle>
            <a:lvl1pPr algn="ctr">
              <a:defRPr sz="21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7695"/>
            <a:ext cx="7772400" cy="624287"/>
          </a:xfrm>
        </p:spPr>
        <p:txBody>
          <a:bodyPr>
            <a:normAutofit/>
          </a:bodyPr>
          <a:lstStyle>
            <a:lvl1pPr marL="0" indent="0" algn="ctr">
              <a:buNone/>
              <a:defRPr sz="1500" b="0">
                <a:solidFill>
                  <a:schemeClr val="bg1"/>
                </a:solidFill>
              </a:defRPr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544" y="6322869"/>
            <a:ext cx="8949600" cy="364195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2DBA51A0-FF55-4B1E-948C-63E6F7C3BC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947" y="3051803"/>
            <a:ext cx="1620218" cy="378127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2A7BB364-39A0-47EF-8F6D-9A13F1FBCB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5372104"/>
            <a:ext cx="7772400" cy="36419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accent3"/>
                </a:solidFill>
              </a:defRPr>
            </a:lvl1pPr>
            <a:lvl2pPr marL="234000" indent="0" algn="ctr">
              <a:buFontTx/>
              <a:buNone/>
              <a:defRPr>
                <a:solidFill>
                  <a:schemeClr val="bg1"/>
                </a:solidFill>
              </a:defRPr>
            </a:lvl2pPr>
            <a:lvl3pPr marL="486000" indent="0" algn="ctr">
              <a:buFontTx/>
              <a:buNone/>
              <a:defRPr>
                <a:solidFill>
                  <a:schemeClr val="bg1"/>
                </a:solidFill>
              </a:defRPr>
            </a:lvl3pPr>
            <a:lvl4pPr marL="666000" indent="0" algn="ctr">
              <a:buFontTx/>
              <a:buNone/>
              <a:defRPr>
                <a:solidFill>
                  <a:schemeClr val="bg1"/>
                </a:solidFill>
              </a:defRPr>
            </a:lvl4pPr>
            <a:lvl5pPr marL="846000" indent="0" algn="ctr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2237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14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132218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916" y="2552704"/>
            <a:ext cx="7605529" cy="3603092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2"/>
                </a:solidFill>
              </a:defRPr>
            </a:lvl1pPr>
            <a:lvl2pPr marL="0" indent="0">
              <a:buFontTx/>
              <a:buNone/>
              <a:defRPr b="0">
                <a:solidFill>
                  <a:schemeClr val="tx2"/>
                </a:solidFill>
              </a:defRPr>
            </a:lvl2pPr>
            <a:lvl3pPr marL="0" indent="0">
              <a:buFontTx/>
              <a:buNone/>
              <a:defRPr b="0">
                <a:solidFill>
                  <a:schemeClr val="tx2"/>
                </a:solidFill>
              </a:defRPr>
            </a:lvl3pPr>
            <a:lvl4pPr marL="0" indent="0">
              <a:buFontTx/>
              <a:buNone/>
              <a:defRPr b="0">
                <a:solidFill>
                  <a:schemeClr val="tx2"/>
                </a:solidFill>
              </a:defRPr>
            </a:lvl4pPr>
            <a:lvl5pPr marL="0" indent="0">
              <a:buFontTx/>
              <a:buNone/>
              <a:defRPr b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81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916" y="2088700"/>
            <a:ext cx="3708000" cy="406709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695" y="2088700"/>
            <a:ext cx="3708000" cy="406709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0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19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86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ačát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30641"/>
            <a:ext cx="8948737" cy="364195"/>
          </a:xfrm>
        </p:spPr>
        <p:txBody>
          <a:bodyPr anchor="ctr"/>
          <a:lstStyle/>
          <a:p>
            <a:pPr algn="ctr"/>
            <a:endParaRPr lang="cs-CZ" dirty="0"/>
          </a:p>
        </p:txBody>
      </p:sp>
      <p:pic>
        <p:nvPicPr>
          <p:cNvPr id="10" name="Obrázek 9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B8B4B670-9CE4-4D52-8163-DCDF480531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85" y="2730571"/>
            <a:ext cx="2282513" cy="53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90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916" y="2088699"/>
            <a:ext cx="7605529" cy="40670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916" y="6263963"/>
            <a:ext cx="5399812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3095" y="6263963"/>
            <a:ext cx="514350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A2BCEAA-0AD4-48FE-B655-399857AB8FE0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4B5F40D9-71E5-4545-ABDC-4E1AD6F7101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8763" y="552811"/>
            <a:ext cx="1620218" cy="37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82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6" r:id="rId3"/>
    <p:sldLayoutId id="2147483674" r:id="rId4"/>
    <p:sldLayoutId id="2147483685" r:id="rId5"/>
    <p:sldLayoutId id="2147483676" r:id="rId6"/>
    <p:sldLayoutId id="2147483678" r:id="rId7"/>
    <p:sldLayoutId id="2147483679" r:id="rId8"/>
  </p:sldLayoutIdLst>
  <p:hf hdr="0" ftr="0" dt="0"/>
  <p:txStyles>
    <p:titleStyle>
      <a:lvl1pPr algn="l" defTabSz="912114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98000" indent="-198000" algn="l" defTabSz="912114" rtl="0" eaLnBrk="1" latinLnBrk="0" hangingPunct="1">
        <a:lnSpc>
          <a:spcPct val="100000"/>
        </a:lnSpc>
        <a:spcBef>
          <a:spcPts val="998"/>
        </a:spcBef>
        <a:buFont typeface="Open Sans" panose="020B0606030504020204" pitchFamily="34" charset="0"/>
        <a:buChar char="–"/>
        <a:defRPr sz="1900" b="1" kern="1200">
          <a:solidFill>
            <a:schemeClr val="accent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32000" indent="-198000" algn="l" defTabSz="912114" rtl="0" eaLnBrk="1" latinLnBrk="0" hangingPunct="1">
        <a:lnSpc>
          <a:spcPct val="100000"/>
        </a:lnSpc>
        <a:spcBef>
          <a:spcPts val="300"/>
        </a:spcBef>
        <a:buFont typeface="Open Sans" panose="020B0606030504020204" pitchFamily="34" charset="0"/>
        <a:buChar char="–"/>
        <a:defRPr sz="17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48000" indent="-162000" algn="l" defTabSz="912114" rtl="0" eaLnBrk="1" latinLnBrk="0" hangingPunct="1">
        <a:lnSpc>
          <a:spcPct val="100000"/>
        </a:lnSpc>
        <a:spcBef>
          <a:spcPts val="500"/>
        </a:spcBef>
        <a:buFont typeface="Open Sans" panose="020B0606030504020204" pitchFamily="34" charset="0"/>
        <a:buChar char="–"/>
        <a:defRPr sz="14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2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0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32218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916" y="2088699"/>
            <a:ext cx="7605529" cy="406709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916" y="6263963"/>
            <a:ext cx="5399812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3095" y="6263963"/>
            <a:ext cx="514350" cy="3641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A2BCEAA-0AD4-48FE-B655-399857AB8FE0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 descr="Obsah obrázku objekt&#10;&#10;Popis vygenerován s velmi vysokou mírou spolehlivosti">
            <a:extLst>
              <a:ext uri="{FF2B5EF4-FFF2-40B4-BE49-F238E27FC236}">
                <a16:creationId xmlns:a16="http://schemas.microsoft.com/office/drawing/2014/main" id="{4B5F40D9-71E5-4545-ABDC-4E1AD6F7101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8763" y="552811"/>
            <a:ext cx="1620218" cy="37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hf hdr="0" ftr="0" dt="0"/>
  <p:txStyles>
    <p:titleStyle>
      <a:lvl1pPr algn="l" defTabSz="912114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chemeClr val="accent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98000" indent="-198000" algn="l" defTabSz="912114" rtl="0" eaLnBrk="1" latinLnBrk="0" hangingPunct="1">
        <a:lnSpc>
          <a:spcPct val="100000"/>
        </a:lnSpc>
        <a:spcBef>
          <a:spcPts val="998"/>
        </a:spcBef>
        <a:buFont typeface="Open Sans" panose="020B0606030504020204" pitchFamily="34" charset="0"/>
        <a:buChar char="–"/>
        <a:defRPr sz="1900" b="1" kern="1200">
          <a:solidFill>
            <a:schemeClr val="accent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32000" indent="-198000" algn="l" defTabSz="912114" rtl="0" eaLnBrk="1" latinLnBrk="0" hangingPunct="1">
        <a:lnSpc>
          <a:spcPct val="100000"/>
        </a:lnSpc>
        <a:spcBef>
          <a:spcPts val="300"/>
        </a:spcBef>
        <a:buFont typeface="Open Sans" panose="020B0606030504020204" pitchFamily="34" charset="0"/>
        <a:buChar char="–"/>
        <a:defRPr sz="17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48000" indent="-162000" algn="l" defTabSz="912114" rtl="0" eaLnBrk="1" latinLnBrk="0" hangingPunct="1">
        <a:lnSpc>
          <a:spcPct val="100000"/>
        </a:lnSpc>
        <a:spcBef>
          <a:spcPts val="500"/>
        </a:spcBef>
        <a:buFont typeface="Open Sans" panose="020B0606030504020204" pitchFamily="34" charset="0"/>
        <a:buChar char="–"/>
        <a:defRPr sz="14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2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08000" indent="-162000" algn="l" defTabSz="912114" rtl="0" eaLnBrk="1" latinLnBrk="0" hangingPunct="1">
        <a:lnSpc>
          <a:spcPct val="100000"/>
        </a:lnSpc>
        <a:spcBef>
          <a:spcPts val="499"/>
        </a:spcBef>
        <a:buFont typeface="Open Sans" panose="020B0606030504020204" pitchFamily="34" charset="0"/>
        <a:buChar char="–"/>
        <a:defRPr sz="14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tace.brno.cz/oblastkultury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dotace.brno.cz/dokument/?fileId=60" TargetMode="External"/><Relationship Id="rId4" Type="http://schemas.openxmlformats.org/officeDocument/2006/relationships/hyperlink" Target="https://mmbonline.sharepoint.com/sites/dotace-kultura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tace.brno.cz/oblastkultury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mbonline.sharepoint.com/sites/dotace-kultura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justice.cz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no.cz/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037C3-5E75-4EC1-971E-D46611832D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VYHLÁŠENÉ DOTAČNÍ PROGRAMY V KULTUŘE VE MĚSTĚ BRNĚ na rok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F85583-18D6-4728-9599-D9009AB665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manuál pro žadatele</a:t>
            </a:r>
          </a:p>
        </p:txBody>
      </p:sp>
    </p:spTree>
    <p:extLst>
      <p:ext uri="{BB962C8B-B14F-4D97-AF65-F5344CB8AC3E}">
        <p14:creationId xmlns:p14="http://schemas.microsoft.com/office/powerpoint/2010/main" val="368759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E3FCD5-5166-428A-9FD4-8CD5715C3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Podávání žádostí o dotace v oblasti kultury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16E3F3-A8CA-41B1-9417-F97285C8C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9050" indent="0" algn="just">
              <a:buFontTx/>
              <a:buNone/>
            </a:pPr>
            <a:r>
              <a:rPr lang="cs-CZ" altLang="cs-CZ" sz="1800" b="0" u="sng" dirty="0">
                <a:solidFill>
                  <a:schemeClr val="tx1"/>
                </a:solidFill>
              </a:rPr>
              <a:t>Dotace jsou určeny na úhradu části finančních výdajů příjemců dotací spojených s poskytováním veřejných kulturních služeb</a:t>
            </a:r>
            <a:r>
              <a:rPr lang="cs-CZ" altLang="cs-CZ" sz="1800" b="0" dirty="0">
                <a:solidFill>
                  <a:schemeClr val="tx1"/>
                </a:solidFill>
              </a:rPr>
              <a:t> dle § 2 zák. </a:t>
            </a:r>
            <a:br>
              <a:rPr lang="cs-CZ" altLang="cs-CZ" sz="1800" b="0" dirty="0">
                <a:solidFill>
                  <a:schemeClr val="tx1"/>
                </a:solidFill>
              </a:rPr>
            </a:br>
            <a:r>
              <a:rPr lang="cs-CZ" altLang="cs-CZ" sz="1800" b="0" dirty="0">
                <a:solidFill>
                  <a:schemeClr val="tx1"/>
                </a:solidFill>
              </a:rPr>
              <a:t>č. 203/2006 Sb., o některých druzích podpory kultury a o změně některých souvisejících zákonů, ve znění pozdějších předpisů:</a:t>
            </a:r>
          </a:p>
          <a:p>
            <a:pPr marL="19050" indent="0">
              <a:buFontTx/>
              <a:buNone/>
            </a:pPr>
            <a:endParaRPr lang="cs-CZ" altLang="cs-CZ" sz="1800" b="0" dirty="0">
              <a:solidFill>
                <a:schemeClr val="tx1"/>
              </a:solidFill>
            </a:endParaRPr>
          </a:p>
          <a:p>
            <a:pPr marL="19050" indent="0" algn="just">
              <a:buFontTx/>
              <a:buNone/>
            </a:pPr>
            <a:r>
              <a:rPr lang="cs-CZ" altLang="cs-CZ" sz="1800" b="0" i="1" dirty="0">
                <a:solidFill>
                  <a:schemeClr val="tx1"/>
                </a:solidFill>
              </a:rPr>
              <a:t>„</a:t>
            </a:r>
            <a:r>
              <a:rPr lang="cs-CZ" altLang="cs-CZ" sz="1800" b="0" i="1" u="sng" dirty="0">
                <a:solidFill>
                  <a:schemeClr val="tx1"/>
                </a:solidFill>
              </a:rPr>
              <a:t>Veřejné kulturní služby</a:t>
            </a:r>
            <a:r>
              <a:rPr lang="cs-CZ" altLang="cs-CZ" sz="1800" b="0" i="1" dirty="0">
                <a:solidFill>
                  <a:schemeClr val="tx1"/>
                </a:solidFill>
              </a:rPr>
              <a:t> = služby spočívající ve zpřístupňování umělecké tvorby a kulturního dědictví veřejnosti a v získávání, zpracování, ochraně, uchování a zpřístupňování informací, které slouží k uspokojování kulturních, kulturně výchovných nebo kulturně vzdělávacích potřeb veřejnosti“.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73B205D-F11D-4810-B09E-11DAA9FC9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74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EE28C-0289-4F4B-A905-CB7405957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Podávání žádostí o dotace v oblasti kultury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2FEDAB-D55C-4731-AE34-994CBD4D1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3175" indent="-342900" algn="just">
              <a:buFontTx/>
              <a:buChar char="-"/>
              <a:defRPr/>
            </a:pPr>
            <a:r>
              <a:rPr lang="cs-CZ" sz="2000" b="0" dirty="0">
                <a:solidFill>
                  <a:schemeClr val="tx1"/>
                </a:solidFill>
              </a:rPr>
              <a:t>vyplnění žádosti v elektronickém dotačním systému (včetně nahrání všech příloh)</a:t>
            </a:r>
          </a:p>
          <a:p>
            <a:pPr marL="363175" indent="-342900" algn="just">
              <a:buFontTx/>
              <a:buChar char="-"/>
              <a:defRPr/>
            </a:pPr>
            <a:r>
              <a:rPr lang="cs-CZ" sz="2000" b="0" dirty="0">
                <a:solidFill>
                  <a:schemeClr val="tx1"/>
                </a:solidFill>
              </a:rPr>
              <a:t>tisk </a:t>
            </a:r>
            <a:r>
              <a:rPr lang="cs-CZ" sz="2000" b="0" u="sng" dirty="0">
                <a:solidFill>
                  <a:schemeClr val="tx1"/>
                </a:solidFill>
              </a:rPr>
              <a:t>odeslané</a:t>
            </a:r>
            <a:r>
              <a:rPr lang="cs-CZ" sz="2000" b="0" dirty="0">
                <a:solidFill>
                  <a:schemeClr val="tx1"/>
                </a:solidFill>
              </a:rPr>
              <a:t> žádosti + podpis oprávněné osoby</a:t>
            </a:r>
          </a:p>
          <a:p>
            <a:pPr marL="363175" indent="-342900" algn="just">
              <a:buFontTx/>
              <a:buChar char="-"/>
              <a:defRPr/>
            </a:pPr>
            <a:r>
              <a:rPr lang="cs-CZ" sz="2000" b="0" dirty="0">
                <a:solidFill>
                  <a:schemeClr val="tx1"/>
                </a:solidFill>
              </a:rPr>
              <a:t>doručení žádosti se všemi přílohami na Odbor kultury MMB </a:t>
            </a:r>
          </a:p>
          <a:p>
            <a:pPr marL="596900" lvl="1" indent="-234950" algn="just">
              <a:buFont typeface="Arial" panose="020B0604020202020204" pitchFamily="34" charset="0"/>
              <a:buChar char="•"/>
              <a:defRPr/>
            </a:pPr>
            <a:r>
              <a:rPr lang="cs-CZ" sz="2000" b="0" dirty="0">
                <a:solidFill>
                  <a:schemeClr val="tx1"/>
                </a:solidFill>
              </a:rPr>
              <a:t>elektronicky – např. datovou schránkou, e-mailem se zaručeným elektronickým podpisem oprávněné osoby</a:t>
            </a:r>
          </a:p>
          <a:p>
            <a:pPr marL="361950" lvl="1" indent="0" algn="just">
              <a:buNone/>
              <a:defRPr/>
            </a:pPr>
            <a:r>
              <a:rPr lang="cs-CZ" sz="2000" b="0" dirty="0">
                <a:solidFill>
                  <a:schemeClr val="tx1"/>
                </a:solidFill>
              </a:rPr>
              <a:t>nebo</a:t>
            </a:r>
          </a:p>
          <a:p>
            <a:pPr marL="596900" lvl="1" indent="-234950" algn="just">
              <a:buFont typeface="Arial" panose="020B0604020202020204" pitchFamily="34" charset="0"/>
              <a:buChar char="•"/>
              <a:defRPr/>
            </a:pPr>
            <a:r>
              <a:rPr lang="cs-CZ" sz="2000" b="0" dirty="0">
                <a:solidFill>
                  <a:schemeClr val="tx1"/>
                </a:solidFill>
              </a:rPr>
              <a:t>fyzicky – např. předání na kontaktním místě, zaslání poštou</a:t>
            </a:r>
          </a:p>
          <a:p>
            <a:pPr marL="363175" indent="-342900" algn="just">
              <a:buFontTx/>
              <a:buChar char="-"/>
              <a:defRPr/>
            </a:pPr>
            <a:r>
              <a:rPr lang="cs-CZ" sz="2000" dirty="0">
                <a:solidFill>
                  <a:schemeClr val="tx1"/>
                </a:solidFill>
              </a:rPr>
              <a:t>obojí je třeba dle dotačních programů podat v termínu od 15. 8. 2023 do 30. 9. 2023</a:t>
            </a:r>
            <a:endParaRPr lang="cs-CZ" sz="2000" b="0" dirty="0">
              <a:solidFill>
                <a:schemeClr val="tx1"/>
              </a:solidFill>
            </a:endParaRPr>
          </a:p>
          <a:p>
            <a:pPr marL="363175" indent="-342900" algn="just">
              <a:buFontTx/>
              <a:buChar char="-"/>
              <a:defRPr/>
            </a:pPr>
            <a:r>
              <a:rPr lang="cs-CZ" sz="2000" dirty="0">
                <a:solidFill>
                  <a:schemeClr val="tx1"/>
                </a:solidFill>
              </a:rPr>
              <a:t>obě verze musí být totožné</a:t>
            </a:r>
          </a:p>
          <a:p>
            <a:pPr marL="20275" indent="0" algn="ctr">
              <a:buFontTx/>
              <a:buNone/>
              <a:defRPr/>
            </a:pPr>
            <a:r>
              <a:rPr lang="cs-CZ" sz="2000" b="0" dirty="0">
                <a:solidFill>
                  <a:schemeClr val="tx1"/>
                </a:solidFill>
              </a:rPr>
              <a:t>Odkaz na elektronickou žádost naleznete zde:</a:t>
            </a:r>
          </a:p>
          <a:p>
            <a:pPr marL="20275" indent="0" algn="ctr">
              <a:buFontTx/>
              <a:buNone/>
              <a:defRPr/>
            </a:pP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 </a:t>
            </a:r>
            <a:r>
              <a:rPr lang="cs-CZ" sz="2300" dirty="0"/>
              <a:t>https://mmbonline.sharepoint.com/sites/dotace-kultura/</a:t>
            </a:r>
            <a:endParaRPr lang="cs-CZ" sz="2000" b="0" dirty="0">
              <a:solidFill>
                <a:schemeClr val="tx1"/>
              </a:solidFill>
            </a:endParaRPr>
          </a:p>
          <a:p>
            <a:pPr marL="20275" indent="0" algn="just">
              <a:buFontTx/>
              <a:buNone/>
              <a:defRPr/>
            </a:pPr>
            <a:r>
              <a:rPr lang="cs-CZ" sz="2000" b="0" dirty="0">
                <a:solidFill>
                  <a:schemeClr val="tx1"/>
                </a:solidFill>
              </a:rPr>
              <a:t>Při podávání žádostí mohou vzniknout problémy - </a:t>
            </a:r>
            <a:r>
              <a:rPr lang="cs-CZ" sz="2000" u="sng" dirty="0">
                <a:solidFill>
                  <a:srgbClr val="FF0000"/>
                </a:solidFill>
              </a:rPr>
              <a:t>nenechávejte proto podání žádosti </a:t>
            </a:r>
            <a:br>
              <a:rPr lang="cs-CZ" sz="2000" u="sng" dirty="0">
                <a:solidFill>
                  <a:srgbClr val="FF0000"/>
                </a:solidFill>
              </a:rPr>
            </a:br>
            <a:r>
              <a:rPr lang="cs-CZ" sz="2000" u="sng" dirty="0">
                <a:solidFill>
                  <a:srgbClr val="FF0000"/>
                </a:solidFill>
              </a:rPr>
              <a:t>na poslední chvíli!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283B7D-AF46-401B-B49B-6F83403C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797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7D94AC-A31E-4811-A9D2-D4118F47A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vypsaných dotačních programů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991222-0C5B-4C7F-84AA-017BAEDF4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  <a:tabLst>
                <a:tab pos="273050" algn="l"/>
              </a:tabLst>
            </a:pPr>
            <a:r>
              <a:rPr lang="cs-CZ" dirty="0">
                <a:solidFill>
                  <a:schemeClr val="tx1"/>
                </a:solidFill>
              </a:rPr>
              <a:t>dotační program audiovize </a:t>
            </a:r>
            <a:r>
              <a:rPr lang="cs-CZ" b="0" dirty="0">
                <a:solidFill>
                  <a:schemeClr val="tx1"/>
                </a:solidFill>
              </a:rPr>
              <a:t>– podpora filmových přehlídek, soutěží, festivalů </a:t>
            </a:r>
            <a:br>
              <a:rPr lang="cs-CZ" b="0" dirty="0">
                <a:solidFill>
                  <a:schemeClr val="tx1"/>
                </a:solidFill>
              </a:rPr>
            </a:br>
            <a:r>
              <a:rPr lang="cs-CZ" b="0" dirty="0">
                <a:solidFill>
                  <a:schemeClr val="tx1"/>
                </a:solidFill>
              </a:rPr>
              <a:t>a projekcí, workshopů a audiovizuálních a multimediálních projektů různého charakteru</a:t>
            </a:r>
          </a:p>
          <a:p>
            <a:pPr marL="234000" lvl="1" indent="0" algn="just">
              <a:spcBef>
                <a:spcPts val="0"/>
              </a:spcBef>
              <a:buNone/>
              <a:tabLst>
                <a:tab pos="273050" algn="l"/>
              </a:tabLst>
            </a:pPr>
            <a:r>
              <a:rPr lang="cs-CZ" sz="1900" b="0" u="sng" dirty="0">
                <a:solidFill>
                  <a:schemeClr val="tx1"/>
                </a:solidFill>
              </a:rPr>
              <a:t>nikoli </a:t>
            </a:r>
            <a:r>
              <a:rPr lang="pt-BR" sz="1900" b="0" u="sng" dirty="0">
                <a:solidFill>
                  <a:schemeClr val="tx1"/>
                </a:solidFill>
              </a:rPr>
              <a:t>na vývoj a výrobu audiovizuálních a kinematografických děl</a:t>
            </a:r>
            <a:r>
              <a:rPr lang="cs-CZ" sz="1900" b="0" dirty="0">
                <a:solidFill>
                  <a:schemeClr val="tx1"/>
                </a:solidFill>
              </a:rPr>
              <a:t> </a:t>
            </a:r>
            <a:r>
              <a:rPr lang="cs-CZ" sz="1600" b="0" dirty="0">
                <a:solidFill>
                  <a:schemeClr val="tx1"/>
                </a:solidFill>
              </a:rPr>
              <a:t>(ve věci výroby filmu nebo dokumentu doporučujeme obrátit se na Jihomoravský filmový nadační fond)</a:t>
            </a:r>
          </a:p>
          <a:p>
            <a:pPr algn="just"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dotační program celoroční činnost hudebních klubů </a:t>
            </a:r>
            <a:r>
              <a:rPr lang="cs-CZ" b="0" dirty="0">
                <a:solidFill>
                  <a:schemeClr val="tx1"/>
                </a:solidFill>
              </a:rPr>
              <a:t>– </a:t>
            </a:r>
            <a:r>
              <a:rPr lang="cs-CZ" b="0">
                <a:solidFill>
                  <a:schemeClr val="tx1"/>
                </a:solidFill>
              </a:rPr>
              <a:t>produkce zejména </a:t>
            </a:r>
            <a:r>
              <a:rPr lang="cs-CZ" b="0" dirty="0">
                <a:solidFill>
                  <a:schemeClr val="tx1"/>
                </a:solidFill>
              </a:rPr>
              <a:t>ve večerních hodinách vztahující se zejména k cílové skupině 18+ či oživující veřejný prostor (nikoli dětské skupiny či kluby), ročně min. 50 produkcí (zejména koncertů, divadelních představení, výstav, projekcí, autorských čtení), z nichž minimálně 50 % jsou koncerty a hudební produkce</a:t>
            </a:r>
          </a:p>
          <a:p>
            <a:pPr marL="234000" lvl="1" indent="0" algn="just">
              <a:buNone/>
            </a:pPr>
            <a:r>
              <a:rPr lang="cs-CZ" sz="1900" u="sng" dirty="0">
                <a:solidFill>
                  <a:schemeClr val="tx1"/>
                </a:solidFill>
              </a:rPr>
              <a:t>dotace je poskytována formou de minimis a pouze na činnost, nelze žádat </a:t>
            </a:r>
            <a:br>
              <a:rPr lang="cs-CZ" sz="1900" u="sng" dirty="0">
                <a:solidFill>
                  <a:schemeClr val="tx1"/>
                </a:solidFill>
              </a:rPr>
            </a:br>
            <a:r>
              <a:rPr lang="cs-CZ" sz="1900" u="sng" dirty="0">
                <a:solidFill>
                  <a:schemeClr val="tx1"/>
                </a:solidFill>
              </a:rPr>
              <a:t>na projekt</a:t>
            </a:r>
            <a:endParaRPr lang="cs-CZ" sz="1900" b="0" u="sng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dotační program tanec </a:t>
            </a:r>
            <a:r>
              <a:rPr lang="cs-CZ" b="0" dirty="0">
                <a:solidFill>
                  <a:schemeClr val="tx1"/>
                </a:solidFill>
              </a:rPr>
              <a:t>– podpora tanečního umění, festivalů </a:t>
            </a:r>
            <a:br>
              <a:rPr lang="cs-CZ" b="0" dirty="0">
                <a:solidFill>
                  <a:schemeClr val="tx1"/>
                </a:solidFill>
              </a:rPr>
            </a:br>
            <a:r>
              <a:rPr lang="cs-CZ" b="0" dirty="0">
                <a:solidFill>
                  <a:schemeClr val="tx1"/>
                </a:solidFill>
              </a:rPr>
              <a:t>a přehlídek tance, soutěží, nastudování a provozování projektů tanečního </a:t>
            </a:r>
            <a:br>
              <a:rPr lang="cs-CZ" b="0" dirty="0">
                <a:solidFill>
                  <a:schemeClr val="tx1"/>
                </a:solidFill>
              </a:rPr>
            </a:br>
            <a:r>
              <a:rPr lang="cs-CZ" b="0" dirty="0">
                <a:solidFill>
                  <a:schemeClr val="tx1"/>
                </a:solidFill>
              </a:rPr>
              <a:t>nebo pohybového divadla, kurzy, dílny, semináře atd. v oblasti tance </a:t>
            </a:r>
            <a:r>
              <a:rPr lang="cs-CZ" b="0" u="sng" dirty="0">
                <a:solidFill>
                  <a:schemeClr val="tx1"/>
                </a:solidFill>
              </a:rPr>
              <a:t>nikoli činnost sportovních tanečních klubů</a:t>
            </a:r>
            <a:r>
              <a:rPr lang="cs-CZ" b="0" dirty="0">
                <a:solidFill>
                  <a:schemeClr val="tx1"/>
                </a:solidFill>
              </a:rPr>
              <a:t> </a:t>
            </a:r>
            <a:r>
              <a:rPr lang="cs-CZ" sz="1800" b="0" dirty="0">
                <a:solidFill>
                  <a:schemeClr val="tx1"/>
                </a:solidFill>
              </a:rPr>
              <a:t>(ve podpory činnosti sportovních tanečních klubů doporučujeme obrátit se na Odbor sportu MMB)</a:t>
            </a:r>
          </a:p>
          <a:p>
            <a:pPr algn="just"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dotační program literatura </a:t>
            </a:r>
            <a:r>
              <a:rPr lang="cs-CZ" b="0" dirty="0">
                <a:solidFill>
                  <a:schemeClr val="tx1"/>
                </a:solidFill>
              </a:rPr>
              <a:t>– oproti jiným dotačním programům je nutné </a:t>
            </a:r>
            <a:br>
              <a:rPr lang="cs-CZ" b="0" dirty="0">
                <a:solidFill>
                  <a:schemeClr val="tx1"/>
                </a:solidFill>
              </a:rPr>
            </a:br>
            <a:r>
              <a:rPr lang="cs-CZ" b="0" dirty="0">
                <a:solidFill>
                  <a:schemeClr val="tx1"/>
                </a:solidFill>
              </a:rPr>
              <a:t>k žádosti přiložit i </a:t>
            </a:r>
            <a:r>
              <a:rPr lang="cs-CZ" b="0" u="sng" dirty="0">
                <a:solidFill>
                  <a:schemeClr val="tx1"/>
                </a:solidFill>
              </a:rPr>
              <a:t>literární ukázku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26ED19E-CF8E-472C-8CCA-CEB7956C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375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0A17D-F743-4289-B565-7188EC651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495507"/>
            <a:ext cx="7596000" cy="1074502"/>
          </a:xfrm>
        </p:spPr>
        <p:txBody>
          <a:bodyPr/>
          <a:lstStyle/>
          <a:p>
            <a:r>
              <a:rPr lang="cs-CZ" dirty="0"/>
              <a:t>Novinky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396CF0-ADE9-4489-ACE7-16B755FBC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768415"/>
            <a:ext cx="7605529" cy="4387380"/>
          </a:xfrm>
        </p:spPr>
        <p:txBody>
          <a:bodyPr>
            <a:noAutofit/>
          </a:bodyPr>
          <a:lstStyle/>
          <a:p>
            <a:pPr marL="285750" lvl="1" indent="-285750" algn="just">
              <a:buFont typeface="Open Sans" panose="020B0606030504020204" pitchFamily="34" charset="0"/>
              <a:buChar char="-"/>
            </a:pPr>
            <a:r>
              <a:rPr lang="cs-CZ" sz="1600" b="1" dirty="0">
                <a:solidFill>
                  <a:schemeClr val="tx1"/>
                </a:solidFill>
              </a:rPr>
              <a:t>rozšíření</a:t>
            </a:r>
            <a:r>
              <a:rPr lang="cs-CZ" sz="1600" dirty="0">
                <a:solidFill>
                  <a:schemeClr val="tx1"/>
                </a:solidFill>
              </a:rPr>
              <a:t> položky režijní náklady </a:t>
            </a:r>
            <a:r>
              <a:rPr lang="cs-CZ" sz="1600" b="1" dirty="0">
                <a:solidFill>
                  <a:schemeClr val="tx1"/>
                </a:solidFill>
              </a:rPr>
              <a:t>o</a:t>
            </a:r>
            <a:r>
              <a:rPr lang="cs-CZ" sz="1600" dirty="0">
                <a:solidFill>
                  <a:schemeClr val="tx1"/>
                </a:solidFill>
              </a:rPr>
              <a:t> </a:t>
            </a:r>
            <a:r>
              <a:rPr lang="cs-CZ" sz="1600" b="1" dirty="0">
                <a:solidFill>
                  <a:schemeClr val="tx1"/>
                </a:solidFill>
              </a:rPr>
              <a:t>položku likvidace odpadu</a:t>
            </a:r>
          </a:p>
          <a:p>
            <a:pPr marL="285750" lvl="1" indent="-285750" algn="just">
              <a:buFont typeface="Open Sans" panose="020B0606030504020204" pitchFamily="34" charset="0"/>
              <a:buChar char="-"/>
            </a:pPr>
            <a:r>
              <a:rPr lang="cs-CZ" sz="1600" dirty="0">
                <a:solidFill>
                  <a:schemeClr val="tx1"/>
                </a:solidFill>
              </a:rPr>
              <a:t>žadatelé, kteří mohli předkládat částečný výpis z evidence skutečných majitelů dle zák. č. 37/2021 Sb., o evidenci skutečných majitelů, v platném znění, mohou nově doložit buď </a:t>
            </a:r>
            <a:r>
              <a:rPr lang="cs-CZ" sz="1600" b="1" dirty="0">
                <a:solidFill>
                  <a:schemeClr val="tx1"/>
                </a:solidFill>
              </a:rPr>
              <a:t>částečný nebo úplný výpis </a:t>
            </a:r>
            <a:r>
              <a:rPr lang="cs-CZ" sz="1600" dirty="0">
                <a:solidFill>
                  <a:schemeClr val="tx1"/>
                </a:solidFill>
              </a:rPr>
              <a:t>podle toho, který mají k dispozici</a:t>
            </a:r>
          </a:p>
          <a:p>
            <a:pPr marL="285750" lvl="1" indent="-285750" algn="just">
              <a:buFont typeface="Open Sans" panose="020B0606030504020204" pitchFamily="34" charset="0"/>
              <a:buChar char="-"/>
            </a:pPr>
            <a:r>
              <a:rPr lang="cs-CZ" sz="1600" dirty="0">
                <a:solidFill>
                  <a:schemeClr val="tx1"/>
                </a:solidFill>
              </a:rPr>
              <a:t>podrobnější vymezení kritéria formálního posouzení žádosti Odboru kultury MMB – </a:t>
            </a:r>
            <a:r>
              <a:rPr lang="cs-CZ" sz="1600" b="1" dirty="0">
                <a:solidFill>
                  <a:schemeClr val="tx1"/>
                </a:solidFill>
              </a:rPr>
              <a:t>duplicita nákladů a správně zařazené náklady</a:t>
            </a:r>
          </a:p>
          <a:p>
            <a:pPr marL="285750" lvl="1" indent="-285750" algn="just">
              <a:buFont typeface="Open Sans" panose="020B0606030504020204" pitchFamily="34" charset="0"/>
              <a:buChar char="-"/>
            </a:pPr>
            <a:r>
              <a:rPr lang="cs-CZ" sz="1600" dirty="0">
                <a:solidFill>
                  <a:schemeClr val="tx1"/>
                </a:solidFill>
              </a:rPr>
              <a:t>hodnoticí kritéria jsou součástí Přílohy č. 1</a:t>
            </a:r>
          </a:p>
          <a:p>
            <a:pPr marL="285750" lvl="1" indent="-285750" algn="just">
              <a:buFont typeface="Open Sans" panose="020B0606030504020204" pitchFamily="34" charset="0"/>
              <a:buChar char="-"/>
            </a:pPr>
            <a:r>
              <a:rPr lang="cs-CZ" sz="1600" dirty="0">
                <a:solidFill>
                  <a:schemeClr val="tx1"/>
                </a:solidFill>
              </a:rPr>
              <a:t>z technických důvodů upravena webová adresa Dotace města Brna</a:t>
            </a:r>
          </a:p>
          <a:p>
            <a:pPr marL="396000" lvl="3" indent="0" algn="just">
              <a:buNone/>
            </a:pPr>
            <a:r>
              <a:rPr lang="cs-CZ" sz="16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https://dotace.brno.cz/oblastkultury/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</a:p>
          <a:p>
            <a:pPr marL="396000" lvl="3" indent="0" algn="just">
              <a:buNone/>
            </a:pPr>
            <a:r>
              <a:rPr lang="cs-CZ" sz="1600" dirty="0">
                <a:solidFill>
                  <a:schemeClr val="tx1"/>
                </a:solidFill>
              </a:rPr>
              <a:t>a </a:t>
            </a:r>
            <a:r>
              <a:rPr lang="cs-CZ" sz="1600" b="1" dirty="0">
                <a:solidFill>
                  <a:schemeClr val="tx1"/>
                </a:solidFill>
              </a:rPr>
              <a:t>server na podávání žádostí o dotace</a:t>
            </a:r>
          </a:p>
          <a:p>
            <a:pPr marL="396000" lvl="3" indent="0" algn="just">
              <a:buNone/>
            </a:pPr>
            <a:r>
              <a:rPr lang="cs-CZ" sz="16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https://mmbonline.sharepoint.com/sites/dotace-kultura/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</a:p>
          <a:p>
            <a:pPr marL="396000" lvl="3" indent="0" algn="just">
              <a:buNone/>
            </a:pPr>
            <a:r>
              <a:rPr lang="cs-CZ" sz="1600" dirty="0">
                <a:solidFill>
                  <a:schemeClr val="tx1"/>
                </a:solidFill>
              </a:rPr>
              <a:t>› registrace žadatele</a:t>
            </a:r>
          </a:p>
          <a:p>
            <a:pPr marL="396000" lvl="3" indent="0" algn="just">
              <a:buNone/>
            </a:pPr>
            <a:r>
              <a:rPr lang="cs-CZ" sz="1600" dirty="0">
                <a:solidFill>
                  <a:schemeClr val="tx1"/>
                </a:solidFill>
              </a:rPr>
              <a:t> </a:t>
            </a:r>
            <a:r>
              <a:rPr lang="cs-CZ" sz="1600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https://dotace.brno.cz/dokument/?fileId=60</a:t>
            </a:r>
            <a:r>
              <a:rPr lang="cs-CZ" sz="1600" dirty="0">
                <a:solidFill>
                  <a:schemeClr val="accent1"/>
                </a:solidFill>
              </a:rPr>
              <a:t> </a:t>
            </a:r>
          </a:p>
          <a:p>
            <a:pPr marL="285750" lvl="1" indent="-285750" algn="just">
              <a:buFont typeface="Open Sans" panose="020B0606030504020204" pitchFamily="34" charset="0"/>
              <a:buChar char="-"/>
            </a:pPr>
            <a:endParaRPr lang="cs-CZ" sz="1400" dirty="0">
              <a:solidFill>
                <a:schemeClr val="tx1"/>
              </a:solidFill>
            </a:endParaRPr>
          </a:p>
          <a:p>
            <a:pPr marL="285750" lvl="1" indent="-285750" algn="just">
              <a:buFont typeface="Open Sans" panose="020B0606030504020204" pitchFamily="34" charset="0"/>
              <a:buChar char="-"/>
            </a:pPr>
            <a:endParaRPr lang="cs-CZ" sz="1400" b="1" dirty="0">
              <a:solidFill>
                <a:schemeClr val="tx1"/>
              </a:solidFill>
            </a:endParaRPr>
          </a:p>
          <a:p>
            <a:pPr marL="285750" lvl="1" indent="-285750" algn="just">
              <a:buFont typeface="Open Sans" panose="020B0606030504020204" pitchFamily="34" charset="0"/>
              <a:buChar char="-"/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77166C-4957-4141-8AA1-C7B317C5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424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AD067-8552-4400-843B-2C1112EB6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169392"/>
          </a:xfrm>
        </p:spPr>
        <p:txBody>
          <a:bodyPr/>
          <a:lstStyle/>
          <a:p>
            <a:r>
              <a:rPr lang="cs-CZ" dirty="0"/>
              <a:t>Některé další podmínky dotačních programů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BCDFB7-F77E-4DF7-972B-DE32753B3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  <a:defRPr/>
            </a:pPr>
            <a:r>
              <a:rPr lang="cs-CZ" b="0" dirty="0">
                <a:solidFill>
                  <a:schemeClr val="tx1"/>
                </a:solidFill>
              </a:rPr>
              <a:t>v dotačním programu pro poskytování dotací </a:t>
            </a:r>
            <a:r>
              <a:rPr lang="cs-CZ" dirty="0">
                <a:solidFill>
                  <a:schemeClr val="tx1"/>
                </a:solidFill>
              </a:rPr>
              <a:t>v oblasti celoroční činnosti hudebních klubů</a:t>
            </a:r>
            <a:r>
              <a:rPr lang="cs-CZ" b="0" dirty="0">
                <a:solidFill>
                  <a:schemeClr val="tx1"/>
                </a:solidFill>
              </a:rPr>
              <a:t> budou dotace poskytovány v režimu </a:t>
            </a:r>
            <a:r>
              <a:rPr lang="cs-CZ" dirty="0">
                <a:solidFill>
                  <a:schemeClr val="tx1"/>
                </a:solidFill>
              </a:rPr>
              <a:t>de minimis </a:t>
            </a:r>
            <a:r>
              <a:rPr lang="cs-CZ" b="0" dirty="0">
                <a:solidFill>
                  <a:schemeClr val="tx1"/>
                </a:solidFill>
              </a:rPr>
              <a:t>dle Nařízení Komise (EU) č. 1407/2013 ze dne 18. prosince 2013 o použití článků 107 a 108 Smlouvy o fungování Evropské unie na podporu de minimis, uveřejněného v Úředním věstníku Evropské unie č. L 352/1 dne 24. prosince 2013</a:t>
            </a:r>
          </a:p>
          <a:p>
            <a:pPr algn="just">
              <a:buFontTx/>
              <a:buChar char="-"/>
              <a:defRPr/>
            </a:pPr>
            <a:r>
              <a:rPr lang="cs-CZ" b="0" dirty="0">
                <a:solidFill>
                  <a:schemeClr val="tx1"/>
                </a:solidFill>
              </a:rPr>
              <a:t>smlouva o poskytnutí dotace bude uzavřena pouze s těmi příjemci dotace, kteří plní zákonné povinnosti – u právnických osob - </a:t>
            </a:r>
            <a:r>
              <a:rPr lang="cs-CZ" dirty="0">
                <a:solidFill>
                  <a:schemeClr val="tx1"/>
                </a:solidFill>
              </a:rPr>
              <a:t>zveřejnění účetních uzávěrek či přehledu o majetku a závazcích </a:t>
            </a:r>
            <a:r>
              <a:rPr lang="cs-CZ" b="0" dirty="0">
                <a:solidFill>
                  <a:schemeClr val="tx1"/>
                </a:solidFill>
              </a:rPr>
              <a:t>dle účetnictví subjektu v souladu s ustanovením § 21a zák. č. 563/1991 Sb., o účetnictví, v platném znění, ve sbírce listin ve veřejném rejstříku </a:t>
            </a:r>
          </a:p>
          <a:p>
            <a:pPr algn="just">
              <a:buFontTx/>
              <a:buChar char="-"/>
              <a:defRPr/>
            </a:pPr>
            <a:r>
              <a:rPr lang="cs-CZ" b="0" dirty="0">
                <a:solidFill>
                  <a:schemeClr val="tx1"/>
                </a:solidFill>
              </a:rPr>
              <a:t>příjemce dotace musí </a:t>
            </a:r>
            <a:r>
              <a:rPr lang="cs-CZ" dirty="0">
                <a:solidFill>
                  <a:schemeClr val="tx1"/>
                </a:solidFill>
              </a:rPr>
              <a:t>poskytnout součinnost při uzavření smlouvy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o poskytnutí dotace do 30. 6. kalendářního roku</a:t>
            </a:r>
            <a:r>
              <a:rPr lang="cs-CZ" b="0" dirty="0">
                <a:solidFill>
                  <a:schemeClr val="tx1"/>
                </a:solidFill>
              </a:rPr>
              <a:t>, ve kterém bylo poskytnutí dotace příjemci schváleno, v opačném případě bude Zastupitelstvu města Brna předložen návrh na zrušení schválené dotace</a:t>
            </a:r>
          </a:p>
          <a:p>
            <a:pPr algn="just">
              <a:buFontTx/>
              <a:buChar char="-"/>
              <a:defRPr/>
            </a:pPr>
            <a:r>
              <a:rPr lang="cs-CZ" dirty="0">
                <a:solidFill>
                  <a:schemeClr val="tx1"/>
                </a:solidFill>
              </a:rPr>
              <a:t>dotace není poskytována za účelem zisku příjemce</a:t>
            </a:r>
            <a:r>
              <a:rPr lang="cs-CZ" b="0" dirty="0">
                <a:solidFill>
                  <a:schemeClr val="tx1"/>
                </a:solidFill>
              </a:rPr>
              <a:t>, výše dotace nesmí přesáhnout částku, která je nezbytná k pokrytí provozních ztrát</a:t>
            </a:r>
          </a:p>
          <a:p>
            <a:pPr algn="just">
              <a:buFontTx/>
              <a:buChar char="-"/>
              <a:defRPr/>
            </a:pPr>
            <a:r>
              <a:rPr lang="cs-CZ" b="0" dirty="0">
                <a:solidFill>
                  <a:schemeClr val="tx1"/>
                </a:solidFill>
              </a:rPr>
              <a:t>dotace </a:t>
            </a:r>
            <a:r>
              <a:rPr lang="cs-CZ" dirty="0">
                <a:solidFill>
                  <a:schemeClr val="tx1"/>
                </a:solidFill>
              </a:rPr>
              <a:t>není nároková</a:t>
            </a:r>
          </a:p>
          <a:p>
            <a:pPr>
              <a:buFontTx/>
              <a:buChar char="-"/>
              <a:defRPr/>
            </a:pPr>
            <a:endParaRPr lang="cs-CZ" altLang="cs-CZ" b="0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D429BC-BC18-4B78-B5CF-909A643F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077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0B918-85DE-4279-8972-C48535AE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429603"/>
            <a:ext cx="7596000" cy="1322188"/>
          </a:xfrm>
        </p:spPr>
        <p:txBody>
          <a:bodyPr>
            <a:normAutofit/>
          </a:bodyPr>
          <a:lstStyle/>
          <a:p>
            <a:r>
              <a:rPr lang="cs-CZ" dirty="0"/>
              <a:t>Postup při vyplňování žádosti o dotaci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EFAE24-89B6-4222-B269-3A2D555ED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2097325"/>
            <a:ext cx="7605529" cy="4067096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  <a:defRPr/>
            </a:pPr>
            <a:r>
              <a:rPr lang="cs-CZ" sz="1400" dirty="0">
                <a:solidFill>
                  <a:schemeClr val="tx1"/>
                </a:solidFill>
              </a:rPr>
              <a:t>Manuál – Elektronický dotační systém </a:t>
            </a:r>
            <a:endParaRPr lang="cs-CZ" sz="1400" b="0" dirty="0">
              <a:solidFill>
                <a:schemeClr val="tx1"/>
              </a:solidFill>
            </a:endParaRPr>
          </a:p>
          <a:p>
            <a:pPr marL="360363" indent="-184150" algn="just">
              <a:buFont typeface="Arial" panose="020B0604020202020204" pitchFamily="34" charset="0"/>
              <a:buChar char="•"/>
              <a:tabLst>
                <a:tab pos="273050" algn="l"/>
              </a:tabLst>
              <a:defRPr/>
            </a:pPr>
            <a:r>
              <a:rPr lang="cs-CZ" sz="1400" b="0" dirty="0">
                <a:solidFill>
                  <a:schemeClr val="tx1"/>
                </a:solidFill>
              </a:rPr>
              <a:t>návod, jak postupovat při podání žádosti</a:t>
            </a:r>
          </a:p>
          <a:p>
            <a:pPr marL="360363" indent="-184150" algn="just">
              <a:buFont typeface="Arial" panose="020B0604020202020204" pitchFamily="34" charset="0"/>
              <a:buChar char="•"/>
              <a:tabLst>
                <a:tab pos="273050" algn="l"/>
              </a:tabLst>
              <a:defRPr/>
            </a:pPr>
            <a:r>
              <a:rPr lang="cs-CZ" sz="1400" b="0" dirty="0">
                <a:solidFill>
                  <a:schemeClr val="tx1"/>
                </a:solidFill>
              </a:rPr>
              <a:t>na úvodní stránce serveru</a:t>
            </a:r>
          </a:p>
          <a:p>
            <a:pPr marL="176213" indent="0" algn="just">
              <a:buNone/>
              <a:tabLst>
                <a:tab pos="273050" algn="l"/>
              </a:tabLst>
              <a:defRPr/>
            </a:pPr>
            <a:endParaRPr lang="cs-CZ" sz="1400" b="0" dirty="0">
              <a:solidFill>
                <a:schemeClr val="tx1"/>
              </a:solidFill>
            </a:endParaRPr>
          </a:p>
          <a:p>
            <a:pPr algn="just">
              <a:buFontTx/>
              <a:buChar char="-"/>
              <a:defRPr/>
            </a:pPr>
            <a:r>
              <a:rPr lang="cs-CZ" sz="1400" dirty="0">
                <a:solidFill>
                  <a:schemeClr val="tx1"/>
                </a:solidFill>
              </a:rPr>
              <a:t>Přístup</a:t>
            </a:r>
          </a:p>
          <a:p>
            <a:pPr marL="360363" indent="-196850" algn="just">
              <a:buFont typeface="Arial" panose="020B0604020202020204" pitchFamily="34" charset="0"/>
              <a:buChar char="•"/>
              <a:defRPr/>
            </a:pPr>
            <a:r>
              <a:rPr lang="cs-CZ" sz="1400" b="0" dirty="0">
                <a:solidFill>
                  <a:schemeClr val="tx1"/>
                </a:solidFill>
              </a:rPr>
              <a:t>webové stránky Dotace města Brna </a:t>
            </a:r>
            <a:r>
              <a:rPr lang="cs-CZ" sz="14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https://dotace.brno.cz/oblastkultury/</a:t>
            </a:r>
            <a:r>
              <a:rPr lang="cs-CZ" sz="1400" b="0" dirty="0">
                <a:solidFill>
                  <a:srgbClr val="FF0000"/>
                </a:solidFill>
              </a:rPr>
              <a:t> </a:t>
            </a:r>
            <a:endParaRPr lang="cs-CZ" sz="1400" b="0" dirty="0">
              <a:solidFill>
                <a:schemeClr val="tx1"/>
              </a:solidFill>
            </a:endParaRPr>
          </a:p>
          <a:p>
            <a:pPr marL="360363" indent="-196850" algn="just"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solidFill>
                  <a:schemeClr val="tx1"/>
                </a:solidFill>
              </a:rPr>
              <a:t>webové stránky serveru </a:t>
            </a:r>
            <a:r>
              <a:rPr lang="cs-CZ" sz="14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https://mmbonline.sharepoint.com/sites/dotace-kultura/</a:t>
            </a:r>
            <a:r>
              <a:rPr lang="cs-CZ" sz="1400" b="0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  <a:defRPr/>
            </a:pPr>
            <a:endParaRPr lang="cs-CZ" sz="1400" b="0" dirty="0">
              <a:solidFill>
                <a:schemeClr val="tx1"/>
              </a:solidFill>
            </a:endParaRPr>
          </a:p>
          <a:p>
            <a:pPr marL="0" indent="0" algn="just">
              <a:buNone/>
              <a:defRPr/>
            </a:pPr>
            <a:r>
              <a:rPr lang="cs-CZ" sz="1400" b="0" dirty="0">
                <a:solidFill>
                  <a:schemeClr val="tx1"/>
                </a:solidFill>
              </a:rPr>
              <a:t>Doporučujeme Vám, v případě právního subjektu využít </a:t>
            </a:r>
            <a:r>
              <a:rPr lang="cs-CZ" sz="1400" dirty="0">
                <a:solidFill>
                  <a:schemeClr val="tx1"/>
                </a:solidFill>
              </a:rPr>
              <a:t>obecný e-mail</a:t>
            </a:r>
            <a:r>
              <a:rPr lang="cs-CZ" sz="1400" b="0" dirty="0">
                <a:solidFill>
                  <a:schemeClr val="tx1"/>
                </a:solidFill>
              </a:rPr>
              <a:t>, aby i v případě změny pracovníka byl účet k dispozici.</a:t>
            </a:r>
          </a:p>
          <a:p>
            <a:endParaRPr lang="cs-CZ" sz="1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12132D-407C-4810-B5BC-0971930D1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612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3B9094-BD64-410F-9DCF-F455AE268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Postup při vyplňování žádosti o dotaci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B3CA64-56AF-4DB5-86BE-F7F537A36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Tx/>
              <a:buNone/>
              <a:defRPr/>
            </a:pPr>
            <a:r>
              <a:rPr lang="cs-CZ" sz="2900" dirty="0">
                <a:solidFill>
                  <a:schemeClr val="tx1"/>
                </a:solidFill>
              </a:rPr>
              <a:t>Rozpracování žádosti</a:t>
            </a:r>
          </a:p>
          <a:p>
            <a:pPr>
              <a:buFontTx/>
              <a:buChar char="-"/>
              <a:defRPr/>
            </a:pPr>
            <a:r>
              <a:rPr lang="cs-CZ" sz="2900" b="0" dirty="0">
                <a:solidFill>
                  <a:schemeClr val="tx1"/>
                </a:solidFill>
              </a:rPr>
              <a:t>při vyplňování žádosti nejprve vyplníte hlavičku, kliknete na </a:t>
            </a:r>
            <a:r>
              <a:rPr lang="cs-CZ" sz="2900" b="0" u="sng" dirty="0">
                <a:solidFill>
                  <a:srgbClr val="FF0000"/>
                </a:solidFill>
              </a:rPr>
              <a:t>Pokračovat zde</a:t>
            </a:r>
            <a:r>
              <a:rPr lang="cs-CZ" sz="2900" b="0" dirty="0">
                <a:solidFill>
                  <a:schemeClr val="tx1"/>
                </a:solidFill>
              </a:rPr>
              <a:t>, hlavička se uloží a celý formulář se načte</a:t>
            </a:r>
          </a:p>
          <a:p>
            <a:pPr>
              <a:buFontTx/>
              <a:buChar char="-"/>
              <a:defRPr/>
            </a:pPr>
            <a:r>
              <a:rPr lang="cs-CZ" sz="2900" b="0" dirty="0">
                <a:solidFill>
                  <a:schemeClr val="tx1"/>
                </a:solidFill>
              </a:rPr>
              <a:t>žádost můžete při vyplňování kdykoli uložit na server do části Rozpracované žádosti použitím tlačítka </a:t>
            </a:r>
            <a:r>
              <a:rPr lang="cs-CZ" sz="2900" b="0" u="sng" dirty="0">
                <a:solidFill>
                  <a:srgbClr val="FF0000"/>
                </a:solidFill>
              </a:rPr>
              <a:t>Zavřít s uložením</a:t>
            </a:r>
            <a:r>
              <a:rPr lang="cs-CZ" sz="2900" b="0" dirty="0">
                <a:solidFill>
                  <a:srgbClr val="FF0000"/>
                </a:solidFill>
              </a:rPr>
              <a:t> </a:t>
            </a:r>
            <a:r>
              <a:rPr lang="cs-CZ" sz="2900" b="0" dirty="0">
                <a:solidFill>
                  <a:schemeClr val="tx1"/>
                </a:solidFill>
              </a:rPr>
              <a:t>a v době podávání žádostí se k ní kdykoliv vrátit</a:t>
            </a:r>
          </a:p>
          <a:p>
            <a:pPr>
              <a:buFontTx/>
              <a:buChar char="-"/>
              <a:defRPr/>
            </a:pPr>
            <a:r>
              <a:rPr lang="cs-CZ" sz="2900" b="0" dirty="0">
                <a:solidFill>
                  <a:schemeClr val="tx1"/>
                </a:solidFill>
              </a:rPr>
              <a:t>uloženou rozpracovanou žádost otevřete kliknutím na ikonku pod </a:t>
            </a:r>
            <a:r>
              <a:rPr lang="cs-CZ" sz="2900" b="0" u="sng" dirty="0">
                <a:solidFill>
                  <a:srgbClr val="FF0000"/>
                </a:solidFill>
              </a:rPr>
              <a:t>Upravit</a:t>
            </a:r>
            <a:r>
              <a:rPr lang="cs-CZ" sz="2900" b="0" dirty="0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-"/>
              <a:defRPr/>
            </a:pPr>
            <a:r>
              <a:rPr lang="cs-CZ" sz="2900" b="0" dirty="0">
                <a:solidFill>
                  <a:schemeClr val="tx1"/>
                </a:solidFill>
              </a:rPr>
              <a:t>rozpracovanou žádost průběžně ukládejte</a:t>
            </a:r>
          </a:p>
          <a:p>
            <a:pPr>
              <a:buFontTx/>
              <a:buChar char="-"/>
              <a:defRPr/>
            </a:pPr>
            <a:r>
              <a:rPr lang="cs-CZ" sz="2900" b="0" dirty="0">
                <a:solidFill>
                  <a:schemeClr val="tx1"/>
                </a:solidFill>
              </a:rPr>
              <a:t>rozpracovanou část žádosti je možno kdykoli odstranit – tlačítko </a:t>
            </a:r>
            <a:r>
              <a:rPr lang="cs-CZ" sz="2900" b="0" u="sng" dirty="0">
                <a:solidFill>
                  <a:srgbClr val="FF0000"/>
                </a:solidFill>
              </a:rPr>
              <a:t>Zavřít bez uložení </a:t>
            </a:r>
          </a:p>
          <a:p>
            <a:pPr marL="0" indent="0">
              <a:buFontTx/>
              <a:buNone/>
              <a:defRPr/>
            </a:pPr>
            <a:r>
              <a:rPr lang="cs-CZ" sz="2900" dirty="0">
                <a:solidFill>
                  <a:schemeClr val="tx1"/>
                </a:solidFill>
              </a:rPr>
              <a:t>Přílohy</a:t>
            </a:r>
          </a:p>
          <a:p>
            <a:pPr>
              <a:buFontTx/>
              <a:buChar char="-"/>
              <a:defRPr/>
            </a:pPr>
            <a:r>
              <a:rPr lang="cs-CZ" sz="2900" b="0" dirty="0">
                <a:solidFill>
                  <a:schemeClr val="tx1"/>
                </a:solidFill>
              </a:rPr>
              <a:t>přílohy vkládejte kliknutím na tlačítko </a:t>
            </a:r>
            <a:r>
              <a:rPr lang="cs-CZ" sz="2900" b="0" u="sng" dirty="0">
                <a:solidFill>
                  <a:srgbClr val="FF0000"/>
                </a:solidFill>
              </a:rPr>
              <a:t>Vložit přílohu</a:t>
            </a:r>
            <a:r>
              <a:rPr lang="cs-CZ" sz="2900" b="0" dirty="0">
                <a:solidFill>
                  <a:schemeClr val="tx1"/>
                </a:solidFill>
              </a:rPr>
              <a:t>; přílohy vkládejte ve formátu nejlépe PDF, popř. ve formátu MS Office</a:t>
            </a:r>
          </a:p>
          <a:p>
            <a:pPr>
              <a:buFontTx/>
              <a:buChar char="-"/>
              <a:defRPr/>
            </a:pPr>
            <a:r>
              <a:rPr lang="cs-CZ" sz="2900" b="0" dirty="0">
                <a:solidFill>
                  <a:schemeClr val="tx1"/>
                </a:solidFill>
              </a:rPr>
              <a:t>lze vložit i více příloh – max. velikost přílohy je 15 MB</a:t>
            </a:r>
          </a:p>
          <a:p>
            <a:pPr>
              <a:buFontTx/>
              <a:buChar char="-"/>
              <a:defRPr/>
            </a:pPr>
            <a:r>
              <a:rPr lang="cs-CZ" sz="2900" u="sng" dirty="0">
                <a:solidFill>
                  <a:schemeClr val="tx1"/>
                </a:solidFill>
              </a:rPr>
              <a:t>Přílohy se stejným názvem se neuloží! Každá příloha musí mít svůj specifický název.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A77E7E8-5D52-40E2-9C68-481E8C07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212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0F0A6-4B85-42FA-9F4D-94A5A3ABB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při vyplňování žádosti o dotaci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833D89-7CC8-49A9-B50A-6EC20EC5C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cs-CZ" sz="2000" dirty="0">
                <a:solidFill>
                  <a:schemeClr val="tx1"/>
                </a:solidFill>
              </a:rPr>
              <a:t>Odeslání</a:t>
            </a:r>
          </a:p>
          <a:p>
            <a:pPr algn="just">
              <a:buFontTx/>
              <a:buChar char="-"/>
              <a:defRPr/>
            </a:pPr>
            <a:r>
              <a:rPr lang="cs-CZ" sz="2000" b="0" dirty="0">
                <a:solidFill>
                  <a:schemeClr val="tx1"/>
                </a:solidFill>
              </a:rPr>
              <a:t>po vyplnění všech povinných polí, </a:t>
            </a:r>
            <a:r>
              <a:rPr lang="cs-CZ" sz="2000" b="0" dirty="0" err="1">
                <a:solidFill>
                  <a:schemeClr val="tx1"/>
                </a:solidFill>
              </a:rPr>
              <a:t>zakliknutí</a:t>
            </a:r>
            <a:r>
              <a:rPr lang="cs-CZ" sz="2000" b="0" dirty="0">
                <a:solidFill>
                  <a:schemeClr val="tx1"/>
                </a:solidFill>
              </a:rPr>
              <a:t> čestného prohlášení a vložení všech povinných příloh žádost odešlete – </a:t>
            </a:r>
            <a:r>
              <a:rPr lang="cs-CZ" sz="2000" u="sng" dirty="0">
                <a:solidFill>
                  <a:schemeClr val="tx1"/>
                </a:solidFill>
              </a:rPr>
              <a:t>tlačítko Odeslat</a:t>
            </a:r>
          </a:p>
          <a:p>
            <a:pPr>
              <a:buFontTx/>
              <a:buChar char="-"/>
              <a:defRPr/>
            </a:pPr>
            <a:r>
              <a:rPr lang="cs-CZ" sz="2000" b="0" dirty="0"/>
              <a:t>odeslat lze pouze žádost, která má splněny všechny tyto náležitosti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V opačném případě budou červeně označeny nedostatky a žádost nepůjde odeslat, dokud nebudou odstraněny – podrobnosti viz Manuál - elektronický dotační systém. </a:t>
            </a:r>
          </a:p>
          <a:p>
            <a:pPr>
              <a:buFontTx/>
              <a:buChar char="-"/>
              <a:defRPr/>
            </a:pPr>
            <a:r>
              <a:rPr lang="cs-CZ" sz="2000" b="0" dirty="0">
                <a:solidFill>
                  <a:schemeClr val="tx1"/>
                </a:solidFill>
              </a:rPr>
              <a:t>po odeslání žádosti žadatel ztrácí editační právo</a:t>
            </a:r>
          </a:p>
          <a:p>
            <a:pPr marL="0" indent="0">
              <a:buNone/>
              <a:defRPr/>
            </a:pPr>
            <a:r>
              <a:rPr lang="cs-CZ" sz="2000" dirty="0">
                <a:solidFill>
                  <a:schemeClr val="tx1"/>
                </a:solidFill>
              </a:rPr>
              <a:t>Tisk a doručení</a:t>
            </a:r>
          </a:p>
          <a:p>
            <a:pPr>
              <a:buFontTx/>
              <a:buChar char="-"/>
              <a:defRPr/>
            </a:pPr>
            <a:r>
              <a:rPr lang="cs-CZ" sz="2000" b="0" dirty="0">
                <a:solidFill>
                  <a:schemeClr val="tx1"/>
                </a:solidFill>
              </a:rPr>
              <a:t>po odeslání obdržíte na Váš e-mail potvrzení o odeslání obsahující </a:t>
            </a:r>
            <a:r>
              <a:rPr lang="cs-CZ" sz="2000" u="sng" dirty="0">
                <a:solidFill>
                  <a:schemeClr val="tx1"/>
                </a:solidFill>
              </a:rPr>
              <a:t>ikonku pro tisk</a:t>
            </a:r>
          </a:p>
          <a:p>
            <a:pPr>
              <a:buFontTx/>
              <a:buChar char="-"/>
              <a:defRPr/>
            </a:pPr>
            <a:r>
              <a:rPr lang="cs-CZ" sz="2000" u="sng" dirty="0">
                <a:solidFill>
                  <a:schemeClr val="tx1"/>
                </a:solidFill>
              </a:rPr>
              <a:t>žádost ve formátu PDF, na kterou Vás odkáže ikona pro tisk zaslaná e-mailem</a:t>
            </a:r>
            <a:r>
              <a:rPr lang="cs-CZ" sz="2000" dirty="0">
                <a:solidFill>
                  <a:schemeClr val="tx1"/>
                </a:solidFill>
              </a:rPr>
              <a:t>, </a:t>
            </a:r>
            <a:r>
              <a:rPr lang="cs-CZ" sz="2000" u="sng" dirty="0">
                <a:solidFill>
                  <a:schemeClr val="tx1"/>
                </a:solidFill>
              </a:rPr>
              <a:t>vytiskněte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b="0" dirty="0">
                <a:solidFill>
                  <a:schemeClr val="tx1"/>
                </a:solidFill>
              </a:rPr>
              <a:t>a po podpisu oprávněnou osobou (+ popř. razítko) společně se všemi přílohami doručte nejpozději </a:t>
            </a:r>
            <a:r>
              <a:rPr lang="cs-CZ" sz="2000" b="0" u="sng" dirty="0"/>
              <a:t>do 30. 9. 2023 na Magistrát města Brna</a:t>
            </a:r>
          </a:p>
          <a:p>
            <a:pPr algn="just">
              <a:buFontTx/>
              <a:buChar char="-"/>
              <a:defRPr/>
            </a:pPr>
            <a:r>
              <a:rPr lang="cs-CZ" sz="2000" b="0" dirty="0">
                <a:solidFill>
                  <a:schemeClr val="tx1"/>
                </a:solidFill>
              </a:rPr>
              <a:t>doporučujeme žádost také uložit do počítače nebo vytisknout pro případnou kontrolu 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v průběhu čerpání dotace (podklady k poskytnutým dotacím je nutné archivovat po dobu 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10 let)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8D01DD-E9E3-41BE-916E-B1072805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636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C574F-4CEE-438D-AFF5-354A1B6D3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Posouzení a hodnocení žádostí o dotace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DEAF62-4622-43CA-88C1-3648AC575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986742"/>
            <a:ext cx="7605529" cy="4169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Hodnoticí komise</a:t>
            </a:r>
          </a:p>
          <a:p>
            <a:pPr>
              <a:buFontTx/>
              <a:buChar char="-"/>
            </a:pPr>
            <a:r>
              <a:rPr lang="cs-CZ" b="0" dirty="0">
                <a:solidFill>
                  <a:schemeClr val="tx1"/>
                </a:solidFill>
              </a:rPr>
              <a:t>složení komise pro každý dotační program – </a:t>
            </a:r>
            <a:r>
              <a:rPr lang="cs-CZ" dirty="0">
                <a:solidFill>
                  <a:schemeClr val="tx1"/>
                </a:solidFill>
              </a:rPr>
              <a:t>5 členů</a:t>
            </a:r>
            <a:r>
              <a:rPr lang="cs-CZ" b="0" dirty="0">
                <a:solidFill>
                  <a:schemeClr val="tx1"/>
                </a:solidFill>
              </a:rPr>
              <a:t>: </a:t>
            </a:r>
            <a:br>
              <a:rPr lang="cs-CZ" b="0" dirty="0">
                <a:solidFill>
                  <a:schemeClr val="tx1"/>
                </a:solidFill>
              </a:rPr>
            </a:br>
            <a:r>
              <a:rPr lang="cs-CZ" b="0" u="sng" dirty="0">
                <a:solidFill>
                  <a:schemeClr val="tx1"/>
                </a:solidFill>
              </a:rPr>
              <a:t>3 externí odborní členové</a:t>
            </a:r>
            <a:r>
              <a:rPr lang="cs-CZ" b="0" dirty="0">
                <a:solidFill>
                  <a:schemeClr val="tx1"/>
                </a:solidFill>
              </a:rPr>
              <a:t> (jeden zvolen v elektronickém hlasování veřejnosti, druhý doporučen příslušnou vysokou školou, třetí doporučen OK MMB)</a:t>
            </a:r>
            <a:br>
              <a:rPr lang="cs-CZ" b="0" dirty="0">
                <a:solidFill>
                  <a:schemeClr val="tx1"/>
                </a:solidFill>
              </a:rPr>
            </a:br>
            <a:r>
              <a:rPr lang="cs-CZ" b="0" u="sng" dirty="0">
                <a:solidFill>
                  <a:schemeClr val="tx1"/>
                </a:solidFill>
              </a:rPr>
              <a:t>2 interní odborní členové</a:t>
            </a:r>
            <a:r>
              <a:rPr lang="cs-CZ" b="0" dirty="0">
                <a:solidFill>
                  <a:schemeClr val="tx1"/>
                </a:solidFill>
              </a:rPr>
              <a:t> z Komise kulturní RMB nebo na základě jejího doporučení</a:t>
            </a:r>
          </a:p>
          <a:p>
            <a:pPr>
              <a:buFontTx/>
              <a:buChar char="-"/>
            </a:pPr>
            <a:r>
              <a:rPr lang="cs-CZ" b="0" dirty="0">
                <a:solidFill>
                  <a:schemeClr val="tx1"/>
                </a:solidFill>
              </a:rPr>
              <a:t>hodnotitelé pro roky 2023-2024: </a:t>
            </a:r>
            <a:r>
              <a:rPr lang="cs-CZ" dirty="0"/>
              <a:t>https://dotace.brno.cz/hodnotitele/</a:t>
            </a:r>
          </a:p>
          <a:p>
            <a:pPr marL="0" indent="0">
              <a:buNone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2D20C4-3582-40A6-9C50-CD49D4BEA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2BCEAA-0AD4-48FE-B655-399857AB8FE0}" type="slidenum">
              <a:rPr kumimoji="0" lang="cs-CZ" sz="800" b="0" i="0" u="none" strike="noStrike" kern="1200" cap="none" spc="0" normalizeH="0" baseline="0" noProof="0" smtClean="0">
                <a:ln>
                  <a:noFill/>
                </a:ln>
                <a:solidFill>
                  <a:srgbClr val="ED1C24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800" b="0" i="0" u="none" strike="noStrike" kern="1200" cap="none" spc="0" normalizeH="0" baseline="0" noProof="0">
              <a:ln>
                <a:noFill/>
              </a:ln>
              <a:solidFill>
                <a:srgbClr val="ED1C24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35672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E3A3C-6DAB-4C5F-8957-F2F5CEC9E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005490"/>
          </a:xfrm>
        </p:spPr>
        <p:txBody>
          <a:bodyPr/>
          <a:lstStyle/>
          <a:p>
            <a:r>
              <a:rPr lang="cs-CZ" dirty="0"/>
              <a:t>Posouzení a hodnocení žádostí o dotace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D8C6BF-47E1-4061-B53E-B2F173D2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621766"/>
            <a:ext cx="7605529" cy="45340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Hodnoticí systém</a:t>
            </a:r>
            <a:endParaRPr lang="cs-CZ" sz="14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cs-CZ" sz="1400" dirty="0">
                <a:solidFill>
                  <a:schemeClr val="tx1"/>
                </a:solidFill>
              </a:rPr>
              <a:t>Odbor kultury MMB přiděluje 0 - 3 body za formální zpracování žádosti:</a:t>
            </a:r>
          </a:p>
          <a:p>
            <a:pPr marL="630238" indent="-363538">
              <a:buFont typeface="+mj-lt"/>
              <a:buAutoNum type="alphaLcPeriod"/>
              <a:defRPr/>
            </a:pPr>
            <a:r>
              <a:rPr lang="cs-CZ" sz="1400" b="0" dirty="0">
                <a:solidFill>
                  <a:schemeClr val="tx1"/>
                </a:solidFill>
              </a:rPr>
              <a:t>splnění veškerých požadovaných náležitostí a úplnosti požadovaných příloh</a:t>
            </a:r>
          </a:p>
          <a:p>
            <a:pPr marL="630238" indent="-363538">
              <a:buFont typeface="+mj-lt"/>
              <a:buAutoNum type="alphaLcPeriod"/>
              <a:defRPr/>
            </a:pPr>
            <a:r>
              <a:rPr lang="cs-CZ" sz="1400" b="0" dirty="0">
                <a:solidFill>
                  <a:schemeClr val="tx1"/>
                </a:solidFill>
              </a:rPr>
              <a:t>historie žadatele </a:t>
            </a:r>
          </a:p>
          <a:p>
            <a:pPr marL="630238" indent="-363538">
              <a:buFont typeface="+mj-lt"/>
              <a:buAutoNum type="alphaLcPeriod"/>
              <a:defRPr/>
            </a:pPr>
            <a:r>
              <a:rPr lang="cs-CZ" sz="1400" b="0" dirty="0">
                <a:solidFill>
                  <a:schemeClr val="tx1"/>
                </a:solidFill>
              </a:rPr>
              <a:t>návrh rozpočtu</a:t>
            </a:r>
          </a:p>
          <a:p>
            <a:pPr marL="266700" indent="0">
              <a:buNone/>
              <a:defRPr/>
            </a:pPr>
            <a:r>
              <a:rPr lang="cs-CZ" sz="1400" b="0" dirty="0">
                <a:solidFill>
                  <a:schemeClr val="tx1"/>
                </a:solidFill>
              </a:rPr>
              <a:t>Pokud budou všechny požadované náležitosti splněny, budou žádosti přiděleny </a:t>
            </a:r>
            <a:r>
              <a:rPr lang="cs-CZ" sz="1400" b="0" u="sng" dirty="0"/>
              <a:t>3 body</a:t>
            </a:r>
            <a:r>
              <a:rPr lang="cs-CZ" sz="1400" b="0" dirty="0">
                <a:solidFill>
                  <a:schemeClr val="tx1"/>
                </a:solidFill>
              </a:rPr>
              <a:t>. </a:t>
            </a:r>
          </a:p>
          <a:p>
            <a:pPr>
              <a:buFontTx/>
              <a:buChar char="-"/>
            </a:pPr>
            <a:r>
              <a:rPr lang="cs-CZ" sz="1400" dirty="0">
                <a:solidFill>
                  <a:schemeClr val="tx1"/>
                </a:solidFill>
              </a:rPr>
              <a:t>Hodnocení hodnoticí komisí – dvoukolové</a:t>
            </a:r>
            <a:r>
              <a:rPr lang="cs-CZ" sz="1400" b="0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1. kolo – přidělení počtu bodů jednotlivým žádostem každým z pěti hodnotitelů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u="sng" dirty="0">
                <a:solidFill>
                  <a:schemeClr val="accent1"/>
                </a:solidFill>
              </a:rPr>
              <a:t>Výsledek – průměrné bodové hodnocení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- na nejvyšší a nejnižší bodové hodnocení nebude brán zřetel (vždy jen jedno nejnižší či nejvyšší hodnocení v případě bodové shody hodnotitelů), průměr je vypočítán ze zbývajících bodových hodnocení hodnotitelů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k výslednému průměru bodového hodnocení se </a:t>
            </a:r>
            <a:r>
              <a:rPr lang="cs-CZ" u="sng" dirty="0">
                <a:solidFill>
                  <a:schemeClr val="accent1"/>
                </a:solidFill>
              </a:rPr>
              <a:t>přičtou body OK MMB a vznikne celkový výsledek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2. kolo – společné jednání hodnotitelů → </a:t>
            </a:r>
            <a:r>
              <a:rPr lang="cs-CZ" u="sng" dirty="0">
                <a:solidFill>
                  <a:schemeClr val="accent1"/>
                </a:solidFill>
              </a:rPr>
              <a:t>návrh výše dotace + závěrečné slovní hodnocení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180975" lvl="2" indent="-180975">
              <a:buFontTx/>
              <a:buChar char="-"/>
            </a:pPr>
            <a:r>
              <a:rPr lang="cs-CZ" sz="1400" b="1" dirty="0">
                <a:solidFill>
                  <a:schemeClr val="tx1"/>
                </a:solidFill>
              </a:rPr>
              <a:t>Získat lze maximálně 35 bodů</a:t>
            </a:r>
            <a:r>
              <a:rPr lang="cs-CZ" b="1" dirty="0">
                <a:solidFill>
                  <a:schemeClr val="tx1"/>
                </a:solidFill>
              </a:rPr>
              <a:t>, </a:t>
            </a:r>
            <a:r>
              <a:rPr lang="cs-CZ" sz="1400" b="1" dirty="0">
                <a:solidFill>
                  <a:schemeClr val="tx1"/>
                </a:solidFill>
              </a:rPr>
              <a:t>minimum </a:t>
            </a:r>
            <a:r>
              <a:rPr lang="cs-CZ" sz="1400" dirty="0">
                <a:solidFill>
                  <a:schemeClr val="tx1"/>
                </a:solidFill>
              </a:rPr>
              <a:t>pro udělení dotace </a:t>
            </a:r>
            <a:r>
              <a:rPr lang="cs-CZ" sz="1400" b="1" dirty="0">
                <a:solidFill>
                  <a:schemeClr val="tx1"/>
                </a:solidFill>
              </a:rPr>
              <a:t>je 25 bodů.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endParaRPr lang="cs-CZ" sz="1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BCF4FCF-46B3-4927-AFFA-1FC5B948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36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F022-242C-4AB5-A32D-66D42300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71281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0FEDE-B281-409B-8B3B-E1BB8FD6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742536"/>
            <a:ext cx="7605529" cy="441326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Základní dokumenty pro podávání žádostí o dotace v oblasti kultury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Další doporučené dokumenty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Vyhlášené dotační programy na rok 2024 (jednoleté) </a:t>
            </a:r>
          </a:p>
          <a:p>
            <a:pPr>
              <a:defRPr/>
            </a:pPr>
            <a:r>
              <a:rPr lang="pl-PL" altLang="cs-CZ" sz="2000" dirty="0">
                <a:solidFill>
                  <a:schemeClr val="tx1"/>
                </a:solidFill>
              </a:rPr>
              <a:t>Finance určené na neinvestiční dotace na rok 2024</a:t>
            </a:r>
            <a:endParaRPr lang="cs-CZ" altLang="cs-CZ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Kontakty OK MMB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Podávání žádostí o dotace v kultuře</a:t>
            </a:r>
          </a:p>
          <a:p>
            <a:pPr>
              <a:defRPr/>
            </a:pPr>
            <a:r>
              <a:rPr lang="pl-PL" altLang="cs-CZ" sz="2000" dirty="0">
                <a:solidFill>
                  <a:schemeClr val="tx1"/>
                </a:solidFill>
              </a:rPr>
              <a:t>Specifika vypsaných dotačních programů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Novinky 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Některé další podmínky dotačních programů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Postup vyplňování žádosti o dotaci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Posouzení a hodnocení žádostí o dotace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Nejčastější chyby žadatelů o dotace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Harmonogram</a:t>
            </a:r>
          </a:p>
          <a:p>
            <a:pPr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Odkazy – dotace v oblasti kultury – ostatní poskytovatelé</a:t>
            </a:r>
            <a:endParaRPr lang="cs-CZ" altLang="cs-CZ" sz="2000" dirty="0"/>
          </a:p>
          <a:p>
            <a:pPr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______________________________</a:t>
            </a:r>
          </a:p>
          <a:p>
            <a:pPr algn="just">
              <a:defRPr/>
            </a:pPr>
            <a:r>
              <a:rPr lang="cs-CZ" altLang="cs-CZ" sz="1800" dirty="0">
                <a:solidFill>
                  <a:srgbClr val="FF0000"/>
                </a:solidFill>
              </a:rPr>
              <a:t>Poznámka: </a:t>
            </a:r>
            <a:r>
              <a:rPr lang="cs-CZ" altLang="cs-CZ" sz="1600" i="1" dirty="0">
                <a:solidFill>
                  <a:srgbClr val="FF0000"/>
                </a:solidFill>
              </a:rPr>
              <a:t>tento manuál nenahrazuje jednotlivé dotační programy a neobsahuje veškeré informace potřebné</a:t>
            </a:r>
          </a:p>
          <a:p>
            <a:pPr algn="just">
              <a:defRPr/>
            </a:pPr>
            <a:r>
              <a:rPr lang="cs-CZ" altLang="cs-CZ" sz="1600" i="1" dirty="0">
                <a:solidFill>
                  <a:srgbClr val="FF0000"/>
                </a:solidFill>
              </a:rPr>
              <a:t>k podání žádosti o dotaci! Manuál slouží jako pomůcka pro školení ve věci podávání žádostí o dotace v oblasti kultury.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6DA31-FCE2-4AFA-9C46-85076CA9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3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42D5B4-6E6D-4CBD-AA58-DA9CD74D2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178019"/>
          </a:xfrm>
        </p:spPr>
        <p:txBody>
          <a:bodyPr/>
          <a:lstStyle/>
          <a:p>
            <a:r>
              <a:rPr lang="cs-CZ" dirty="0"/>
              <a:t>Posouzení a hodnocení žádostí o dotace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C6CAED-FAFB-429F-8800-A735FA12C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Kritéria posouzení a hodnocení žádostí o dotace </a:t>
            </a:r>
            <a:r>
              <a:rPr lang="cs-CZ" altLang="cs-CZ" sz="2000" b="0" dirty="0">
                <a:solidFill>
                  <a:schemeClr val="tx1"/>
                </a:solidFill>
              </a:rPr>
              <a:t>jsou </a:t>
            </a:r>
            <a:r>
              <a:rPr lang="cs-CZ" altLang="cs-CZ" sz="2000" b="0" u="sng" dirty="0">
                <a:solidFill>
                  <a:schemeClr val="tx1"/>
                </a:solidFill>
              </a:rPr>
              <a:t>strukturována</a:t>
            </a:r>
            <a:r>
              <a:rPr lang="cs-CZ" altLang="cs-CZ" sz="2000" b="0" dirty="0">
                <a:solidFill>
                  <a:schemeClr val="tx1"/>
                </a:solidFill>
              </a:rPr>
              <a:t> a mají definovaný počet bodů za jednotlivá subkritéria</a:t>
            </a:r>
          </a:p>
          <a:p>
            <a:pPr algn="just">
              <a:buFontTx/>
              <a:buChar char="-"/>
              <a:defRPr/>
            </a:pPr>
            <a:r>
              <a:rPr lang="cs-CZ" sz="2000" b="0" dirty="0">
                <a:solidFill>
                  <a:schemeClr val="tx1"/>
                </a:solidFill>
              </a:rPr>
              <a:t>tabulky kritérií jsou součástí vyhlášených dotačních programů – navazují na Strategii kultury 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a kreativních odvětví města Brna, principy snižování rizika užívání návykových látek aj. – příslušné dokumenty jsou uveřejněny na stránkách OK MMB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 algn="just">
              <a:buNone/>
              <a:defRPr/>
            </a:pPr>
            <a:r>
              <a:rPr lang="cs-CZ" sz="2000" dirty="0">
                <a:solidFill>
                  <a:schemeClr val="tx1"/>
                </a:solidFill>
              </a:rPr>
              <a:t>Kritéria posouzení a hodnocení žádosti:</a:t>
            </a:r>
          </a:p>
          <a:p>
            <a:pPr algn="just">
              <a:defRPr/>
            </a:pPr>
            <a:r>
              <a:rPr lang="cs-CZ" sz="2000" u="sng" dirty="0">
                <a:solidFill>
                  <a:schemeClr val="tx1"/>
                </a:solidFill>
              </a:rPr>
              <a:t>Přínos projektu/celoroční činnosti pro město Brno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b="0" dirty="0">
                <a:solidFill>
                  <a:schemeClr val="tx1"/>
                </a:solidFill>
              </a:rPr>
              <a:t>–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b="0" dirty="0">
                <a:solidFill>
                  <a:schemeClr val="tx1"/>
                </a:solidFill>
              </a:rPr>
              <a:t>projekt se posuzuje a hodnotí především z hlediska zaměření na brněnské a regionální publikum, reprezentaci města Brna, tuzemskou 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a zahraniční spolupráci a budování renomé/značky města Brna</a:t>
            </a:r>
            <a:endParaRPr lang="cs-CZ" sz="20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cs-CZ" sz="2000" u="sng" dirty="0">
                <a:solidFill>
                  <a:schemeClr val="tx1"/>
                </a:solidFill>
              </a:rPr>
              <a:t>Obsahová náplň projektu/celoroční činnosti a soulad projektu/celoroční činnosti se Strategií kultury a kreativních odvětví města Brna</a:t>
            </a:r>
            <a:r>
              <a:rPr lang="cs-CZ" sz="2000" b="0" dirty="0">
                <a:solidFill>
                  <a:schemeClr val="tx1"/>
                </a:solidFill>
              </a:rPr>
              <a:t> –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b="0" dirty="0">
                <a:solidFill>
                  <a:schemeClr val="tx1"/>
                </a:solidFill>
              </a:rPr>
              <a:t>posuzuje se a hodnotí především 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na základě umělecké (odborné) kvality, připravenosti projektu/činnosti, společensko-sociálního významu a míry naplňování městské kulturní strategie</a:t>
            </a:r>
            <a:endParaRPr lang="cs-CZ" sz="20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cs-CZ" sz="2000" u="sng" dirty="0">
                <a:solidFill>
                  <a:schemeClr val="tx1"/>
                </a:solidFill>
              </a:rPr>
              <a:t>Schopnost žadatele naplnit projekt/celoroční činnost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b="0" dirty="0">
                <a:solidFill>
                  <a:schemeClr val="tx1"/>
                </a:solidFill>
              </a:rPr>
              <a:t>– posuzuje se a hodnotí především umělecká (odborná) kvalita dosavadní činnosti žadatele, odborný i společenský ohlas</a:t>
            </a:r>
            <a:endParaRPr lang="cs-CZ" sz="20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cs-CZ" sz="2000" u="sng" dirty="0">
                <a:solidFill>
                  <a:schemeClr val="tx1"/>
                </a:solidFill>
              </a:rPr>
              <a:t>Kvalita a přiměřenost finanční rozvahy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b="0" dirty="0">
                <a:solidFill>
                  <a:schemeClr val="tx1"/>
                </a:solidFill>
              </a:rPr>
              <a:t>– posuzuje se a hodnotí především dosavadní hospodaření žadatele, přiměřenost, účelnost a hospodárnost nákladů, transparentnost 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a přehlednost rozpočtu projektu/činnosti, soběstačnost projektu/činnosti (zajištění financování projektu/činnosti) – schopnost zajistit pro financování projektu i další zdroje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B95BA4-95ED-4A68-B71A-2F8F4835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958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38763-482A-40FA-9313-C2DA0714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462869" cy="478897"/>
          </a:xfrm>
        </p:spPr>
        <p:txBody>
          <a:bodyPr/>
          <a:lstStyle/>
          <a:p>
            <a:r>
              <a:rPr lang="cs-CZ" dirty="0"/>
              <a:t>Posouzení a hodnocení žádostí o dotace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F7D779-9456-4783-8120-A1661B8B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45" y="1379224"/>
            <a:ext cx="7462869" cy="391913"/>
          </a:xfrm>
        </p:spPr>
        <p:txBody>
          <a:bodyPr>
            <a:normAutofit fontScale="55000" lnSpcReduction="20000"/>
          </a:bodyPr>
          <a:lstStyle/>
          <a:p>
            <a:r>
              <a:rPr lang="cs-CZ" sz="3300" dirty="0">
                <a:solidFill>
                  <a:schemeClr val="tx1"/>
                </a:solidFill>
              </a:rPr>
              <a:t>jednotlivá kritéria jsou rozepsány následovně:</a:t>
            </a:r>
            <a:br>
              <a:rPr lang="cs-CZ" sz="4300" dirty="0">
                <a:solidFill>
                  <a:schemeClr val="tx1"/>
                </a:solidFill>
              </a:rPr>
            </a:br>
            <a:r>
              <a:rPr lang="cs-CZ" sz="2500" dirty="0">
                <a:solidFill>
                  <a:schemeClr val="accent1"/>
                </a:solidFill>
              </a:rPr>
              <a:t>(Pozor pouze vzor! - celá tabulka hodnocení viz jednotlivé dotační programy)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ED77B5E-4F21-4B47-A3D1-97B0F6F5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21</a:t>
            </a:fld>
            <a:endParaRPr lang="cs-CZ"/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D99B58D8-D1A8-4975-A6E9-C2FCF3E01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88356"/>
              </p:ext>
            </p:extLst>
          </p:nvPr>
        </p:nvGraphicFramePr>
        <p:xfrm>
          <a:off x="897147" y="2089150"/>
          <a:ext cx="6787330" cy="4450671"/>
        </p:xfrm>
        <a:graphic>
          <a:graphicData uri="http://schemas.openxmlformats.org/drawingml/2006/table">
            <a:tbl>
              <a:tblPr firstRow="1" firstCol="1" bandRow="1"/>
              <a:tblGrid>
                <a:gridCol w="1716681">
                  <a:extLst>
                    <a:ext uri="{9D8B030D-6E8A-4147-A177-3AD203B41FA5}">
                      <a16:colId xmlns:a16="http://schemas.microsoft.com/office/drawing/2014/main" val="546984805"/>
                    </a:ext>
                  </a:extLst>
                </a:gridCol>
                <a:gridCol w="3383928">
                  <a:extLst>
                    <a:ext uri="{9D8B030D-6E8A-4147-A177-3AD203B41FA5}">
                      <a16:colId xmlns:a16="http://schemas.microsoft.com/office/drawing/2014/main" val="1940303109"/>
                    </a:ext>
                  </a:extLst>
                </a:gridCol>
                <a:gridCol w="1686721">
                  <a:extLst>
                    <a:ext uri="{9D8B030D-6E8A-4147-A177-3AD203B41FA5}">
                      <a16:colId xmlns:a16="http://schemas.microsoft.com/office/drawing/2014/main" val="1484917845"/>
                    </a:ext>
                  </a:extLst>
                </a:gridCol>
              </a:tblGrid>
              <a:tr h="701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přínos projektu/celoroční činnosti pro město Brno</a:t>
                      </a:r>
                      <a:endParaRPr lang="cs-CZ" sz="11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hodnocení projektu/činnosti z hlediska zaměření na brněnské a regionální publikum a reprezentaci města Brna, tuzemská a zahraniční spolupráce, budování renomé/značky města Brna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max. 6</a:t>
                      </a:r>
                      <a:endParaRPr lang="cs-CZ" sz="110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934832"/>
                  </a:ext>
                </a:extLst>
              </a:tr>
              <a:tr h="28049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zaměřenost na brněnské a regionální publikum a spolupráci v rámci kulturní scény, budování renomé/značky města Brna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max. 1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374881"/>
                  </a:ext>
                </a:extLst>
              </a:tr>
              <a:tr h="56099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projekt/činnost nemá vztah ke statutárnímu městu Brnu a regionu, neodstraňuje nerovnoměrnosti kulturní nabídky na území města Brna a v regionu, nedává vzniknout lokálnímu, národnímu či mezinárodnímu partnerství, nebuduje renomé/značku města Brna jako kulturní lokace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044307"/>
                  </a:ext>
                </a:extLst>
              </a:tr>
              <a:tr h="56099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projekt/činnost má vztah ke statutárnímu městu Brnu a regionu, oživuje kulturní nabídku ve veřejném prostoru, dává vzniknout lokálnímu, národnímu či mezinárodnímu partnerství, buduje renomé/značku města Brna jako kulturní lokace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166933"/>
                  </a:ext>
                </a:extLst>
              </a:tr>
              <a:tr h="14024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reprezentace města Brna v rámci tuzemské a zahraniční scény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max. 3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62721"/>
                  </a:ext>
                </a:extLst>
              </a:tr>
              <a:tr h="42074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projekt/činnost má lokální rozsah, dochází pouze k zanedbatelné propagaci statutárního města Brna nebo jsou pochybnosti o tom, zda má projekt/činnost vůbec reprezentativní charakter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829287"/>
                  </a:ext>
                </a:extLst>
              </a:tr>
              <a:tr h="701237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projekt/činnost má lokální rozsah, dochází k propagaci statutárního města Brna, reprezentace na malých festivalech a přehlídkách v rámci České republiky, u vydávání publikací zaměření pouze na úzkou čtenářskou obec, u výroby multimediálních nosičů zaměření pouze na úzký okruh publika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068358"/>
                  </a:ext>
                </a:extLst>
              </a:tr>
              <a:tr h="70123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projekt/činnost má široký rozsah nejen na území města Brna, ale i v rámci České republiky a dosah i do zahraničí, reprezentace na tuzemských a zahraničních festivalech, u vydávání publikací dopad na širokou čtenářskou obec, u výroby multimediálních nosičů zaměření na široký okruh publika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</a:p>
                  </a:txBody>
                  <a:tcPr marL="63111" marR="63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941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853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1F665-A1EB-4735-BC69-879DC76EE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5774"/>
            <a:ext cx="7596000" cy="774745"/>
          </a:xfrm>
        </p:spPr>
        <p:txBody>
          <a:bodyPr>
            <a:normAutofit fontScale="90000"/>
          </a:bodyPr>
          <a:lstStyle/>
          <a:p>
            <a:br>
              <a:rPr lang="cs-CZ" sz="2900" dirty="0"/>
            </a:br>
            <a:br>
              <a:rPr lang="cs-CZ" sz="2900" dirty="0"/>
            </a:br>
            <a:r>
              <a:rPr lang="cs-CZ" sz="2900" dirty="0"/>
              <a:t>Nejčastější chyby žadatelů o dotace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707AF4-54FC-43C1-9723-36BBEE46C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680519"/>
            <a:ext cx="7851338" cy="4475277"/>
          </a:xfrm>
        </p:spPr>
        <p:txBody>
          <a:bodyPr>
            <a:noAutofit/>
          </a:bodyPr>
          <a:lstStyle/>
          <a:p>
            <a:pPr marL="285750" indent="-285750" algn="just">
              <a:buFont typeface="Open Sans" panose="020B0606030504020204" pitchFamily="34" charset="0"/>
              <a:buChar char="-"/>
            </a:pPr>
            <a:r>
              <a:rPr lang="cs-CZ" altLang="cs-CZ" sz="1600" b="1" dirty="0">
                <a:solidFill>
                  <a:schemeClr val="tx1"/>
                </a:solidFill>
              </a:rPr>
              <a:t>Špatný výběr oblasti </a:t>
            </a:r>
            <a:r>
              <a:rPr lang="cs-CZ" altLang="cs-CZ" sz="1600" dirty="0">
                <a:solidFill>
                  <a:schemeClr val="tx1"/>
                </a:solidFill>
              </a:rPr>
              <a:t>– zvažte, do které z 9 oblastí se váš projekt/činnost nejlépe hodí, a to i ve srovnání s jinými projekty/činnostmi v dané oblasti</a:t>
            </a:r>
            <a:br>
              <a:rPr lang="cs-CZ" altLang="cs-CZ" sz="1600" dirty="0">
                <a:solidFill>
                  <a:schemeClr val="tx1"/>
                </a:solidFill>
              </a:rPr>
            </a:br>
            <a:r>
              <a:rPr lang="cs-CZ" altLang="cs-CZ" sz="1200" dirty="0">
                <a:solidFill>
                  <a:schemeClr val="tx1"/>
                </a:solidFill>
              </a:rPr>
              <a:t>(</a:t>
            </a:r>
            <a:r>
              <a:rPr lang="cs-CZ" altLang="cs-CZ" sz="1400" dirty="0">
                <a:solidFill>
                  <a:schemeClr val="tx1"/>
                </a:solidFill>
              </a:rPr>
              <a:t>Pracovníci OK MMB Vám nemohou s výběrem oblasti radit, je to na uvážení a nastavení projektu/činnosti každého žadatele. Dbejte na zpětnou vazbu hodnoticích komisí </a:t>
            </a:r>
            <a:br>
              <a:rPr lang="cs-CZ" altLang="cs-CZ" sz="1400" dirty="0">
                <a:solidFill>
                  <a:schemeClr val="tx1"/>
                </a:solidFill>
              </a:rPr>
            </a:br>
            <a:r>
              <a:rPr lang="cs-CZ" altLang="cs-CZ" sz="1400" dirty="0">
                <a:solidFill>
                  <a:schemeClr val="tx1"/>
                </a:solidFill>
              </a:rPr>
              <a:t>v předchozích letech.)</a:t>
            </a:r>
          </a:p>
          <a:p>
            <a:pPr marL="285750" indent="-285750" algn="just">
              <a:buFont typeface="Open Sans" panose="020B0606030504020204" pitchFamily="34" charset="0"/>
              <a:buChar char="-"/>
            </a:pPr>
            <a:r>
              <a:rPr lang="cs-CZ" altLang="cs-CZ" sz="1600" b="1" dirty="0">
                <a:solidFill>
                  <a:schemeClr val="tx1"/>
                </a:solidFill>
              </a:rPr>
              <a:t>Špatný výběr projektu/činnosti </a:t>
            </a:r>
            <a:r>
              <a:rPr lang="cs-CZ" altLang="cs-CZ" sz="1600" dirty="0">
                <a:solidFill>
                  <a:schemeClr val="tx1"/>
                </a:solidFill>
              </a:rPr>
              <a:t>– správně určete, zda se jedná ve Vašem případě o projekt nebo činnost</a:t>
            </a:r>
          </a:p>
          <a:p>
            <a:pPr marL="536575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1"/>
                </a:solidFill>
              </a:rPr>
              <a:t>PROJEKT - časově ohraničený rozsáhlý projektově řízený soubor aktivit </a:t>
            </a:r>
            <a:br>
              <a:rPr lang="cs-CZ" sz="1600" dirty="0">
                <a:solidFill>
                  <a:schemeClr val="accent1"/>
                </a:solidFill>
              </a:rPr>
            </a:br>
            <a:r>
              <a:rPr lang="cs-CZ" sz="1600" dirty="0">
                <a:solidFill>
                  <a:schemeClr val="accent1"/>
                </a:solidFill>
              </a:rPr>
              <a:t>za účelem realizace předem stanového cíle</a:t>
            </a:r>
          </a:p>
          <a:p>
            <a:pPr marL="536575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1"/>
                </a:solidFill>
              </a:rPr>
              <a:t>ČINNOST - dlouhodobá aktivita probíhající kontinuálně obvykle po celý kalendářní rok/sezonu uskutečňující svůj cíl průběžně (například provoz galerie, muzea, klubu, kulturní cykly, činnost hudebního či divadelního souboru, nikoliv jednotlivé představení/koncert)</a:t>
            </a:r>
            <a:endParaRPr lang="cs-CZ" altLang="cs-CZ" sz="1600" dirty="0">
              <a:solidFill>
                <a:schemeClr val="tx1"/>
              </a:solidFill>
            </a:endParaRPr>
          </a:p>
          <a:p>
            <a:pPr marL="285750" indent="-285750" algn="just">
              <a:buFont typeface="Open Sans" panose="020B0606030504020204" pitchFamily="34" charset="0"/>
              <a:buChar char="-"/>
            </a:pPr>
            <a:r>
              <a:rPr lang="cs-CZ" altLang="cs-CZ" sz="1600" b="1" dirty="0">
                <a:solidFill>
                  <a:schemeClr val="tx1"/>
                </a:solidFill>
              </a:rPr>
              <a:t>Špatný název právnické osoby </a:t>
            </a:r>
            <a:r>
              <a:rPr lang="cs-CZ" altLang="cs-CZ" sz="1600" dirty="0">
                <a:solidFill>
                  <a:schemeClr val="tx1"/>
                </a:solidFill>
              </a:rPr>
              <a:t>– žadatele – uveďte váš název dle zápisu </a:t>
            </a:r>
            <a:br>
              <a:rPr lang="cs-CZ" altLang="cs-CZ" sz="1600" dirty="0">
                <a:solidFill>
                  <a:schemeClr val="tx1"/>
                </a:solidFill>
              </a:rPr>
            </a:br>
            <a:r>
              <a:rPr lang="cs-CZ" altLang="cs-CZ" sz="1600" dirty="0">
                <a:solidFill>
                  <a:schemeClr val="tx1"/>
                </a:solidFill>
              </a:rPr>
              <a:t>ve veřejném rejstříku. Odkaz na veřejný rejstřík: </a:t>
            </a:r>
            <a:r>
              <a:rPr lang="cs-CZ" altLang="cs-CZ" sz="16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https://justice.cz/</a:t>
            </a:r>
            <a:endParaRPr lang="cs-CZ" altLang="cs-CZ" sz="1600" dirty="0">
              <a:solidFill>
                <a:schemeClr val="accent1"/>
              </a:solidFill>
            </a:endParaRPr>
          </a:p>
          <a:p>
            <a:pPr marL="285750" indent="-285750" algn="just">
              <a:buFont typeface="Open Sans" panose="020B0606030504020204" pitchFamily="34" charset="0"/>
              <a:buChar char="-"/>
            </a:pPr>
            <a:r>
              <a:rPr lang="cs-CZ" altLang="cs-CZ" sz="1600" b="1" dirty="0">
                <a:solidFill>
                  <a:schemeClr val="tx1"/>
                </a:solidFill>
              </a:rPr>
              <a:t>Kontaktní osoba </a:t>
            </a:r>
            <a:r>
              <a:rPr lang="cs-CZ" altLang="cs-CZ" sz="1600" dirty="0">
                <a:solidFill>
                  <a:schemeClr val="tx1"/>
                </a:solidFill>
              </a:rPr>
              <a:t>– uveďte vždy osobu, která bude telefonicky či e-mailem </a:t>
            </a:r>
            <a:r>
              <a:rPr lang="cs-CZ" altLang="cs-CZ" sz="1600" b="1" dirty="0">
                <a:solidFill>
                  <a:srgbClr val="FF0000"/>
                </a:solidFill>
              </a:rPr>
              <a:t>dostupná</a:t>
            </a:r>
            <a:r>
              <a:rPr lang="cs-CZ" altLang="cs-CZ" sz="1600" dirty="0">
                <a:solidFill>
                  <a:srgbClr val="FF0000"/>
                </a:solidFill>
              </a:rPr>
              <a:t> </a:t>
            </a:r>
            <a:br>
              <a:rPr lang="cs-CZ" altLang="cs-CZ" sz="1600" dirty="0">
                <a:solidFill>
                  <a:srgbClr val="FF0000"/>
                </a:solidFill>
              </a:rPr>
            </a:br>
            <a:r>
              <a:rPr lang="cs-CZ" altLang="cs-CZ" sz="1600" dirty="0">
                <a:solidFill>
                  <a:schemeClr val="tx1"/>
                </a:solidFill>
              </a:rPr>
              <a:t>a bude mít o žádosti i o konkrétním projektu/činnosti dostatečný </a:t>
            </a:r>
            <a:r>
              <a:rPr lang="cs-CZ" altLang="cs-CZ" sz="1600" b="1" dirty="0">
                <a:solidFill>
                  <a:schemeClr val="tx1"/>
                </a:solidFill>
              </a:rPr>
              <a:t>přehled</a:t>
            </a:r>
            <a:endParaRPr lang="cs-CZ" altLang="cs-CZ" sz="1600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00AC17-E4C3-4B21-91E1-981409E2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948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FBDEC-8598-4DE5-90AE-0AD9FB2C1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820408"/>
          </a:xfrm>
        </p:spPr>
        <p:txBody>
          <a:bodyPr/>
          <a:lstStyle/>
          <a:p>
            <a:r>
              <a:rPr lang="cs-CZ" sz="2800" dirty="0"/>
              <a:t>Nejčastější chyby žadatelů o dotace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9D411B-B8CB-453C-B997-CDBC8029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2035834"/>
            <a:ext cx="7605529" cy="4119962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ROZPOČET</a:t>
            </a:r>
          </a:p>
          <a:p>
            <a:pPr marL="342900" indent="-342900" algn="just">
              <a:buFont typeface="Open Sans" panose="020B0606030504020204" pitchFamily="34" charset="0"/>
              <a:buChar char="-"/>
            </a:pPr>
            <a:r>
              <a:rPr lang="cs-CZ" altLang="cs-CZ" sz="2000" b="1" dirty="0">
                <a:solidFill>
                  <a:schemeClr val="tx1"/>
                </a:solidFill>
              </a:rPr>
              <a:t>Kvalita a přiměřenost rozpočtu </a:t>
            </a:r>
            <a:r>
              <a:rPr lang="cs-CZ" altLang="cs-CZ" sz="2000" dirty="0">
                <a:solidFill>
                  <a:schemeClr val="tx1"/>
                </a:solidFill>
              </a:rPr>
              <a:t>– zvažte, zda váš rozpočet je dostatečně </a:t>
            </a:r>
            <a:r>
              <a:rPr lang="cs-CZ" altLang="cs-CZ" sz="2000" dirty="0" err="1">
                <a:solidFill>
                  <a:schemeClr val="tx1"/>
                </a:solidFill>
              </a:rPr>
              <a:t>rozpoložkován</a:t>
            </a:r>
            <a:r>
              <a:rPr lang="cs-CZ" altLang="cs-CZ" sz="2000" dirty="0">
                <a:solidFill>
                  <a:schemeClr val="tx1"/>
                </a:solidFill>
              </a:rPr>
              <a:t>, aby bylo při posouzení jasné, na co chcete finance použít a v jakém rozsahu, </a:t>
            </a:r>
            <a:r>
              <a:rPr lang="cs-CZ" altLang="cs-CZ" sz="2000" u="sng" dirty="0">
                <a:solidFill>
                  <a:schemeClr val="tx1"/>
                </a:solidFill>
              </a:rPr>
              <a:t>nadhodnocený rozpočet nebudí důvěru</a:t>
            </a:r>
          </a:p>
          <a:p>
            <a:pPr marL="342900" indent="-342900" algn="just">
              <a:buFont typeface="Open Sans" panose="020B0606030504020204" pitchFamily="34" charset="0"/>
              <a:buChar char="-"/>
            </a:pPr>
            <a:r>
              <a:rPr lang="cs-CZ" altLang="cs-CZ" sz="2000" b="1" dirty="0">
                <a:solidFill>
                  <a:schemeClr val="tx1"/>
                </a:solidFill>
              </a:rPr>
              <a:t>Vyrovnanost rozpočtu </a:t>
            </a:r>
            <a:r>
              <a:rPr lang="cs-CZ" altLang="cs-CZ" sz="2000" dirty="0">
                <a:solidFill>
                  <a:schemeClr val="tx1"/>
                </a:solidFill>
              </a:rPr>
              <a:t>– předpokládané celkové způsobilé náklady musí být ve stejné výši jako celkové předpokládané výnosy, jinak žádost nepůjde odeslat</a:t>
            </a:r>
          </a:p>
          <a:p>
            <a:pPr marL="342900" indent="-342900" algn="just">
              <a:buFont typeface="Open Sans" panose="020B0606030504020204" pitchFamily="34" charset="0"/>
              <a:buChar char="-"/>
            </a:pPr>
            <a:r>
              <a:rPr lang="cs-CZ" altLang="cs-CZ" sz="2000" b="1" dirty="0">
                <a:solidFill>
                  <a:schemeClr val="tx1"/>
                </a:solidFill>
              </a:rPr>
              <a:t>Částky uvádějte v tisících</a:t>
            </a:r>
            <a:r>
              <a:rPr lang="cs-CZ" altLang="cs-CZ" sz="2000" dirty="0">
                <a:solidFill>
                  <a:schemeClr val="tx1"/>
                </a:solidFill>
              </a:rPr>
              <a:t>, tzn. žádáte např. o 3 000 Kč, </a:t>
            </a:r>
            <a:br>
              <a:rPr lang="cs-CZ" altLang="cs-CZ" sz="2000" dirty="0">
                <a:solidFill>
                  <a:schemeClr val="tx1"/>
                </a:solidFill>
              </a:rPr>
            </a:br>
            <a:r>
              <a:rPr lang="cs-CZ" altLang="cs-CZ" sz="2000" dirty="0">
                <a:solidFill>
                  <a:schemeClr val="tx1"/>
                </a:solidFill>
              </a:rPr>
              <a:t>do kolonky napíšete číslovku 3 </a:t>
            </a:r>
          </a:p>
          <a:p>
            <a:pPr marL="342900" indent="-342900" algn="just">
              <a:buFont typeface="Open Sans" panose="020B0606030504020204" pitchFamily="34" charset="0"/>
              <a:buChar char="-"/>
            </a:pPr>
            <a:r>
              <a:rPr lang="cs-CZ" altLang="cs-CZ" sz="2000" b="1" dirty="0">
                <a:solidFill>
                  <a:schemeClr val="tx1"/>
                </a:solidFill>
              </a:rPr>
              <a:t>Specifikace polí s křížkem </a:t>
            </a:r>
            <a:r>
              <a:rPr lang="cs-CZ" altLang="cs-CZ" sz="2000" dirty="0">
                <a:solidFill>
                  <a:schemeClr val="tx1"/>
                </a:solidFill>
              </a:rPr>
              <a:t>např. ostatní náklady, ostatní výnosy – pokud do tohoto pole vyplníte nějakou částku, je třeba ji níže slovně specifikovat</a:t>
            </a:r>
            <a:endParaRPr lang="cs-CZ" altLang="cs-CZ" sz="2000" b="1" dirty="0">
              <a:solidFill>
                <a:schemeClr val="tx1"/>
              </a:solidFill>
            </a:endParaRPr>
          </a:p>
          <a:p>
            <a:pPr algn="just"/>
            <a:endParaRPr lang="cs-CZ" altLang="cs-CZ" sz="2000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F189E0-CE65-4EF7-B4D7-7A38E6264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884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B30E6E-E0EE-4145-BC8C-43DAD4B22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755945"/>
          </a:xfrm>
        </p:spPr>
        <p:txBody>
          <a:bodyPr/>
          <a:lstStyle/>
          <a:p>
            <a:r>
              <a:rPr lang="cs-CZ" dirty="0"/>
              <a:t>Nejčastější chyby žadatelů o dotace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96936-B5D1-4DDA-8A54-B42E9DA4E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966823"/>
            <a:ext cx="7605529" cy="4188973"/>
          </a:xfrm>
        </p:spPr>
        <p:txBody>
          <a:bodyPr>
            <a:normAutofit/>
          </a:bodyPr>
          <a:lstStyle/>
          <a:p>
            <a:pPr marL="285750" indent="-285750" algn="just">
              <a:buFont typeface="Open Sans" panose="020B0606030504020204" pitchFamily="34" charset="0"/>
              <a:buChar char="-"/>
            </a:pPr>
            <a:r>
              <a:rPr lang="cs-CZ" altLang="cs-CZ" sz="1600" b="1" dirty="0">
                <a:solidFill>
                  <a:schemeClr val="tx1"/>
                </a:solidFill>
              </a:rPr>
              <a:t>Nedoložení všech příloh </a:t>
            </a:r>
            <a:r>
              <a:rPr lang="cs-CZ" altLang="cs-CZ" sz="1600" dirty="0">
                <a:solidFill>
                  <a:schemeClr val="tx1"/>
                </a:solidFill>
              </a:rPr>
              <a:t>– na konci žádosti jsou vyjmenovány všechny přílohy, které je třeba doložit v </a:t>
            </a:r>
            <a:r>
              <a:rPr lang="cs-CZ" altLang="cs-CZ" sz="1600" u="sng" dirty="0">
                <a:solidFill>
                  <a:schemeClr val="tx1"/>
                </a:solidFill>
              </a:rPr>
              <a:t>elektronické</a:t>
            </a:r>
            <a:r>
              <a:rPr lang="cs-CZ" altLang="cs-CZ" sz="1600" dirty="0">
                <a:solidFill>
                  <a:schemeClr val="tx1"/>
                </a:solidFill>
              </a:rPr>
              <a:t> i v </a:t>
            </a:r>
            <a:r>
              <a:rPr lang="cs-CZ" altLang="cs-CZ" sz="1600" u="sng" dirty="0">
                <a:solidFill>
                  <a:schemeClr val="tx1"/>
                </a:solidFill>
              </a:rPr>
              <a:t>tištěné</a:t>
            </a:r>
            <a:r>
              <a:rPr lang="cs-CZ" altLang="cs-CZ" sz="1600" dirty="0">
                <a:solidFill>
                  <a:schemeClr val="tx1"/>
                </a:solidFill>
              </a:rPr>
              <a:t> podobě. Současně pokud vkládáte i </a:t>
            </a:r>
            <a:r>
              <a:rPr lang="cs-CZ" altLang="cs-CZ" sz="1600" u="sng" dirty="0">
                <a:solidFill>
                  <a:schemeClr val="tx1"/>
                </a:solidFill>
              </a:rPr>
              <a:t>nepovinné přílohy</a:t>
            </a:r>
            <a:r>
              <a:rPr lang="cs-CZ" altLang="cs-CZ" sz="1600" dirty="0">
                <a:solidFill>
                  <a:schemeClr val="tx1"/>
                </a:solidFill>
              </a:rPr>
              <a:t>, je nutné je v tištěné podobě </a:t>
            </a:r>
            <a:r>
              <a:rPr lang="cs-CZ" altLang="cs-CZ" sz="1600" u="sng" dirty="0">
                <a:solidFill>
                  <a:schemeClr val="tx1"/>
                </a:solidFill>
              </a:rPr>
              <a:t>rovněž dodat</a:t>
            </a:r>
            <a:r>
              <a:rPr lang="cs-CZ" altLang="cs-CZ" sz="1600" dirty="0">
                <a:solidFill>
                  <a:schemeClr val="tx1"/>
                </a:solidFill>
              </a:rPr>
              <a:t>. Přílohy se dokládají </a:t>
            </a:r>
            <a:r>
              <a:rPr lang="cs-CZ" altLang="cs-CZ" sz="1600" b="1" u="sng" dirty="0">
                <a:solidFill>
                  <a:schemeClr val="tx1"/>
                </a:solidFill>
              </a:rPr>
              <a:t>ke všem podaným žádostem</a:t>
            </a:r>
            <a:r>
              <a:rPr lang="cs-CZ" altLang="cs-CZ" sz="1600" dirty="0">
                <a:solidFill>
                  <a:schemeClr val="tx1"/>
                </a:solidFill>
              </a:rPr>
              <a:t> (tzn. ne jedny přílohy k vícero žádostem!!!). </a:t>
            </a:r>
          </a:p>
          <a:p>
            <a:pPr marL="285750" indent="-285750" algn="just">
              <a:buFont typeface="Open Sans" panose="020B0606030504020204" pitchFamily="34" charset="0"/>
              <a:buChar char="-"/>
            </a:pPr>
            <a:r>
              <a:rPr lang="cs-CZ" altLang="cs-CZ" sz="1600" b="1" dirty="0">
                <a:solidFill>
                  <a:schemeClr val="tx1"/>
                </a:solidFill>
              </a:rPr>
              <a:t>Plná moc či pověření – </a:t>
            </a:r>
            <a:r>
              <a:rPr lang="cs-CZ" altLang="cs-CZ" sz="1600" dirty="0">
                <a:solidFill>
                  <a:schemeClr val="tx1"/>
                </a:solidFill>
              </a:rPr>
              <a:t>musí být doložena </a:t>
            </a:r>
            <a:r>
              <a:rPr lang="cs-CZ" altLang="cs-CZ" sz="1600" u="sng" dirty="0">
                <a:solidFill>
                  <a:schemeClr val="tx1"/>
                </a:solidFill>
              </a:rPr>
              <a:t>v originále nebo v ověřené kopii</a:t>
            </a:r>
            <a:r>
              <a:rPr lang="cs-CZ" altLang="cs-CZ" sz="1600" b="1" dirty="0">
                <a:solidFill>
                  <a:schemeClr val="tx1"/>
                </a:solidFill>
              </a:rPr>
              <a:t> </a:t>
            </a:r>
            <a:r>
              <a:rPr lang="cs-CZ" altLang="cs-CZ" sz="1600" dirty="0">
                <a:solidFill>
                  <a:schemeClr val="tx1"/>
                </a:solidFill>
              </a:rPr>
              <a:t>(pokud za právnickou osobu žádost podáváte jako pověřená/zplnomocněná osoba)</a:t>
            </a:r>
          </a:p>
          <a:p>
            <a:pPr marL="285750" indent="-285750" algn="just">
              <a:buFont typeface="Open Sans" panose="020B0606030504020204" pitchFamily="34" charset="0"/>
              <a:buChar char="-"/>
            </a:pPr>
            <a:r>
              <a:rPr lang="cs-CZ" altLang="cs-CZ" sz="1600" b="1" dirty="0">
                <a:solidFill>
                  <a:schemeClr val="tx1"/>
                </a:solidFill>
              </a:rPr>
              <a:t>Číslo bankovního účtu </a:t>
            </a:r>
            <a:r>
              <a:rPr lang="cs-CZ" altLang="cs-CZ" sz="1600" dirty="0">
                <a:solidFill>
                  <a:schemeClr val="tx1"/>
                </a:solidFill>
              </a:rPr>
              <a:t>– zkontrolujte, zda číslo účtu je v souladu s dokladem </a:t>
            </a:r>
            <a:br>
              <a:rPr lang="cs-CZ" altLang="cs-CZ" sz="1600" dirty="0">
                <a:solidFill>
                  <a:schemeClr val="tx1"/>
                </a:solidFill>
              </a:rPr>
            </a:br>
            <a:r>
              <a:rPr lang="cs-CZ" altLang="cs-CZ" sz="1600" dirty="0">
                <a:solidFill>
                  <a:schemeClr val="tx1"/>
                </a:solidFill>
              </a:rPr>
              <a:t>o zřízení bankovního účtu. Dodaný doklad o zřízení bankovního účtu musí obsahovat název žadatele a číslo účtu.</a:t>
            </a:r>
          </a:p>
          <a:p>
            <a:pPr marL="285750" indent="-285750" algn="just">
              <a:buFont typeface="Open Sans" panose="020B0606030504020204" pitchFamily="34" charset="0"/>
              <a:buChar char="-"/>
            </a:pPr>
            <a:r>
              <a:rPr lang="cs-CZ" altLang="cs-CZ" sz="1600" b="1" dirty="0">
                <a:solidFill>
                  <a:schemeClr val="tx1"/>
                </a:solidFill>
              </a:rPr>
              <a:t>Bezdlužnost </a:t>
            </a:r>
            <a:r>
              <a:rPr lang="cs-CZ" altLang="cs-CZ" sz="1600" dirty="0">
                <a:solidFill>
                  <a:schemeClr val="tx1"/>
                </a:solidFill>
              </a:rPr>
              <a:t>– zkontrolujte si, že nemáte závazky po lhůtě splatnosti vůči veřejným rozpočtům! (To znamená, že nedlužíte mj. ani příspěvkovým organizacím města Brna jako je např. TIC BRNO, </a:t>
            </a:r>
            <a:r>
              <a:rPr lang="cs-CZ" altLang="cs-CZ" sz="1600" dirty="0" err="1">
                <a:solidFill>
                  <a:schemeClr val="tx1"/>
                </a:solidFill>
              </a:rPr>
              <a:t>p.o</a:t>
            </a:r>
            <a:r>
              <a:rPr lang="cs-CZ" altLang="cs-CZ" sz="1600" dirty="0">
                <a:solidFill>
                  <a:schemeClr val="tx1"/>
                </a:solidFill>
              </a:rPr>
              <a:t>., jinak byste se podáním žádosti dopustili křivého čestného prohlášení!)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046FDB-1EC2-443E-8E72-6F128A98F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837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4FBA21-50A1-411B-948B-DA4EA3420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25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8CAE062-71C1-0ACB-2A9D-FCF68E4CE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1" y="0"/>
            <a:ext cx="9115017" cy="684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266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D4C68-515C-480D-996A-130AB9B5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900327"/>
            <a:ext cx="7596000" cy="689576"/>
          </a:xfrm>
        </p:spPr>
        <p:txBody>
          <a:bodyPr/>
          <a:lstStyle/>
          <a:p>
            <a:r>
              <a:rPr lang="cs-CZ" dirty="0"/>
              <a:t>Odkazy na další dotační programy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5B1843-05EE-49E0-8C39-65AB6839B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746422"/>
            <a:ext cx="7605529" cy="4409374"/>
          </a:xfrm>
        </p:spPr>
        <p:txBody>
          <a:bodyPr/>
          <a:lstStyle/>
          <a:p>
            <a:r>
              <a:rPr lang="cs-CZ" dirty="0"/>
              <a:t>Ministerstvo kultury ČR – dotace:  </a:t>
            </a:r>
            <a:br>
              <a:rPr lang="cs-CZ" dirty="0"/>
            </a:br>
            <a:r>
              <a:rPr lang="cs-CZ" dirty="0">
                <a:solidFill>
                  <a:schemeClr val="accent1"/>
                </a:solidFill>
              </a:rPr>
              <a:t>https://www.mkcr.cz/granty-a-dotace-1234.html</a:t>
            </a:r>
            <a:r>
              <a:rPr lang="cs-CZ" dirty="0"/>
              <a:t> </a:t>
            </a:r>
          </a:p>
          <a:p>
            <a:r>
              <a:rPr lang="cs-CZ" dirty="0"/>
              <a:t>Jihomoravský kraj – dotace v oblasti kultury a památkové péče: </a:t>
            </a:r>
            <a:r>
              <a:rPr lang="cs-CZ" dirty="0">
                <a:solidFill>
                  <a:schemeClr val="accent1"/>
                </a:solidFill>
              </a:rPr>
              <a:t>https://dotace.kr-jihomoravsky.cz/Folders/759-1-Kultura+a+pamatkova+pece.aspx </a:t>
            </a:r>
          </a:p>
          <a:p>
            <a:r>
              <a:rPr lang="cs-CZ" dirty="0"/>
              <a:t>Statutární město Brno – dotace v jiných oblastech než kulturních: </a:t>
            </a:r>
            <a:r>
              <a:rPr lang="cs-CZ" dirty="0">
                <a:solidFill>
                  <a:srgbClr val="FF0000"/>
                </a:solidFill>
              </a:rPr>
              <a:t>https://dotace.brno.cz/zadost/</a:t>
            </a:r>
          </a:p>
          <a:p>
            <a:r>
              <a:rPr lang="cs-CZ" dirty="0"/>
              <a:t>Jihomoravský filmový nadační fond: </a:t>
            </a:r>
            <a:br>
              <a:rPr lang="cs-CZ" dirty="0"/>
            </a:br>
            <a:r>
              <a:rPr lang="cs-CZ" dirty="0">
                <a:solidFill>
                  <a:schemeClr val="accent1"/>
                </a:solidFill>
              </a:rPr>
              <a:t>http://jfnf.cz/</a:t>
            </a:r>
          </a:p>
          <a:p>
            <a:endParaRPr lang="cs-CZ" dirty="0"/>
          </a:p>
          <a:p>
            <a:r>
              <a:rPr lang="cs-CZ" sz="1400" dirty="0"/>
              <a:t>Různé vyhlášené dotační programy, granty, stipendia, pracovní příležitosti apod. v oblasti kultury lze sledovat např. na </a:t>
            </a:r>
            <a:r>
              <a:rPr lang="cs-CZ" sz="1400" dirty="0">
                <a:solidFill>
                  <a:schemeClr val="accent1"/>
                </a:solidFill>
              </a:rPr>
              <a:t>http://www.culturenet.cz/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F1B9BF-5DBC-439D-9B3F-DEA92EFF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163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52D9F-5C95-4F82-AA52-112208AC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Sledujte dění v oblasti kultury v Brně…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EB0780-8063-434E-95C9-3279FAEAF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web Odboru kultury MMB </a:t>
            </a:r>
            <a:r>
              <a:rPr lang="cs-CZ" sz="2000" dirty="0">
                <a:solidFill>
                  <a:srgbClr val="FF0000"/>
                </a:solidFill>
              </a:rPr>
              <a:t>kultura.brno.cz</a:t>
            </a:r>
            <a:endParaRPr lang="cs-CZ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Odbor kultury vydává pravidelně (měsíčně) NEWSLETTER obsahující všechny chystané projekty, ale i příležitosti nebo novinky z brněnské kulturní scény </a:t>
            </a:r>
            <a:r>
              <a:rPr lang="cs-CZ" sz="2000" dirty="0">
                <a:solidFill>
                  <a:srgbClr val="FF0000"/>
                </a:solidFill>
                <a:effectLst/>
              </a:rPr>
              <a:t>kultura.brno.cz/newsletter </a:t>
            </a:r>
            <a:endParaRPr lang="cs-CZ" sz="2000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Sledovat nás můžete i na FACEBOOKU </a:t>
            </a:r>
            <a:r>
              <a:rPr lang="cs-CZ" sz="2000" dirty="0">
                <a:solidFill>
                  <a:srgbClr val="FF0000"/>
                </a:solidFill>
              </a:rPr>
              <a:t>www.facebook.com/brnoculture  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Sledujte informace a návody na našich stránkách věnovaných dotacím </a:t>
            </a:r>
            <a:r>
              <a:rPr lang="cs-CZ" sz="2000" b="1" dirty="0">
                <a:solidFill>
                  <a:srgbClr val="FF0000"/>
                </a:solidFill>
              </a:rPr>
              <a:t>dotace.brno.cz</a:t>
            </a:r>
            <a:endParaRPr lang="cs-CZ" sz="2000" dirty="0">
              <a:solidFill>
                <a:schemeClr val="accent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E6C8702-82D1-4ABA-A5F9-2146FF110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585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97CFF-17AE-40AC-989B-4EEDCEC9F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pic>
        <p:nvPicPr>
          <p:cNvPr id="15" name="Obrázek 14">
            <a:hlinkClick r:id="rId3"/>
            <a:extLst>
              <a:ext uri="{FF2B5EF4-FFF2-40B4-BE49-F238E27FC236}">
                <a16:creationId xmlns:a16="http://schemas.microsoft.com/office/drawing/2014/main" id="{A69F771E-7D1E-4D47-82C6-AFEB67EAE91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2153" y="5894763"/>
            <a:ext cx="75625" cy="162709"/>
          </a:xfrm>
          <a:prstGeom prst="rect">
            <a:avLst/>
          </a:prstGeom>
        </p:spPr>
      </p:pic>
      <p:pic>
        <p:nvPicPr>
          <p:cNvPr id="17" name="Obrázek 16">
            <a:hlinkClick r:id="rId3"/>
            <a:extLst>
              <a:ext uri="{FF2B5EF4-FFF2-40B4-BE49-F238E27FC236}">
                <a16:creationId xmlns:a16="http://schemas.microsoft.com/office/drawing/2014/main" id="{2B1EFFB5-AE72-44B3-BC20-3C23DB9B048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3024" y="5881013"/>
            <a:ext cx="190209" cy="190209"/>
          </a:xfrm>
          <a:prstGeom prst="rect">
            <a:avLst/>
          </a:prstGeom>
        </p:spPr>
      </p:pic>
      <p:pic>
        <p:nvPicPr>
          <p:cNvPr id="19" name="Obrázek 18" descr="Obsah obrázku sekera&#10;&#10;Popis vygenerován s vysokou mírou spolehlivosti">
            <a:hlinkClick r:id="rId3"/>
            <a:extLst>
              <a:ext uri="{FF2B5EF4-FFF2-40B4-BE49-F238E27FC236}">
                <a16:creationId xmlns:a16="http://schemas.microsoft.com/office/drawing/2014/main" id="{B1893B66-5B6B-4D69-8610-7A887126E01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2914" y="5897054"/>
            <a:ext cx="192501" cy="158126"/>
          </a:xfrm>
          <a:prstGeom prst="rect">
            <a:avLst/>
          </a:prstGeom>
        </p:spPr>
      </p:pic>
      <p:pic>
        <p:nvPicPr>
          <p:cNvPr id="21" name="Obrázek 20">
            <a:hlinkClick r:id="rId3"/>
            <a:extLst>
              <a:ext uri="{FF2B5EF4-FFF2-40B4-BE49-F238E27FC236}">
                <a16:creationId xmlns:a16="http://schemas.microsoft.com/office/drawing/2014/main" id="{E029B4BB-9E25-4591-AB43-FEFE124A0DBF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85" y="5885596"/>
            <a:ext cx="256668" cy="18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38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82E34A-8308-481C-9470-7CDBCD4A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Základní dokumenty pro podávání žádostí </a:t>
            </a:r>
            <a:br>
              <a:rPr lang="cs-CZ" altLang="cs-CZ" dirty="0"/>
            </a:br>
            <a:r>
              <a:rPr lang="cs-CZ" altLang="cs-CZ" dirty="0"/>
              <a:t>o dotace v oblasti kultury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098D73-E4B1-4F4E-B3EC-C6370CF93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6000" indent="0" algn="just">
              <a:buFontTx/>
              <a:buNone/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marL="180975" indent="0" algn="just">
              <a:buFontTx/>
              <a:buNone/>
              <a:defRPr/>
            </a:pPr>
            <a:r>
              <a:rPr lang="cs-CZ" sz="2000" dirty="0">
                <a:solidFill>
                  <a:schemeClr val="tx1"/>
                </a:solidFill>
              </a:rPr>
              <a:t>Dotační pravidla </a:t>
            </a:r>
            <a:r>
              <a:rPr lang="cs-CZ" sz="2000" b="0" dirty="0">
                <a:solidFill>
                  <a:schemeClr val="tx1"/>
                </a:solidFill>
              </a:rPr>
              <a:t>statutárního města Brna</a:t>
            </a:r>
          </a:p>
          <a:p>
            <a:pPr marL="20275" indent="0" algn="just">
              <a:buFontTx/>
              <a:buNone/>
              <a:defRPr/>
            </a:pPr>
            <a:endParaRPr lang="cs-CZ" sz="2000" u="sng" dirty="0">
              <a:solidFill>
                <a:schemeClr val="tx1"/>
              </a:solidFill>
            </a:endParaRPr>
          </a:p>
          <a:p>
            <a:pPr marL="180975" indent="0" algn="just">
              <a:buFontTx/>
              <a:buNone/>
              <a:defRPr/>
            </a:pPr>
            <a:r>
              <a:rPr lang="cs-CZ" sz="2000" u="sng" dirty="0">
                <a:solidFill>
                  <a:schemeClr val="tx1"/>
                </a:solidFill>
              </a:rPr>
              <a:t>Dotační programy v oblasti kultury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b="0" dirty="0">
                <a:solidFill>
                  <a:schemeClr val="tx1"/>
                </a:solidFill>
              </a:rPr>
              <a:t>– schvaluje každoročně                 RMB – </a:t>
            </a:r>
            <a:r>
              <a:rPr lang="cs-CZ" sz="2000" b="0" u="sng" dirty="0">
                <a:solidFill>
                  <a:schemeClr val="tx1"/>
                </a:solidFill>
              </a:rPr>
              <a:t>konkrétní podmínky</a:t>
            </a:r>
            <a:r>
              <a:rPr lang="cs-CZ" sz="2000" b="0" dirty="0">
                <a:solidFill>
                  <a:schemeClr val="tx1"/>
                </a:solidFill>
              </a:rPr>
              <a:t> pro poskytování dotací v oblasti kultury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887E919-037A-4D58-81A1-F3039D81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86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5C05B-13FD-40BB-BEAB-D87F221F5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doporučené dokumenty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67EF7A-3C06-4731-AD8B-1939EFE91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b="0" dirty="0">
                <a:solidFill>
                  <a:schemeClr val="tx1"/>
                </a:solidFill>
              </a:rPr>
              <a:t>Strategie kultury a kreativních odvětví města Brna</a:t>
            </a:r>
          </a:p>
          <a:p>
            <a:pPr>
              <a:buFontTx/>
              <a:buChar char="-"/>
            </a:pPr>
            <a:r>
              <a:rPr lang="cs-CZ" sz="2000" b="0" dirty="0">
                <a:solidFill>
                  <a:schemeClr val="tx1"/>
                </a:solidFill>
              </a:rPr>
              <a:t>Síť kreativních měst UNESCO</a:t>
            </a:r>
          </a:p>
          <a:p>
            <a:pPr>
              <a:buFontTx/>
              <a:buChar char="-"/>
            </a:pPr>
            <a:r>
              <a:rPr lang="cs-CZ" sz="2000" b="0" dirty="0">
                <a:solidFill>
                  <a:schemeClr val="tx1"/>
                </a:solidFill>
              </a:rPr>
              <a:t>Principy bezpečnějšího nočního života</a:t>
            </a:r>
          </a:p>
          <a:p>
            <a:pPr>
              <a:buFontTx/>
              <a:buChar char="-"/>
            </a:pPr>
            <a:r>
              <a:rPr lang="cs-CZ" sz="2000" b="0" dirty="0">
                <a:solidFill>
                  <a:schemeClr val="tx1"/>
                </a:solidFill>
              </a:rPr>
              <a:t>Projekt </a:t>
            </a:r>
            <a:r>
              <a:rPr lang="cs-CZ" sz="2000" b="0" dirty="0" err="1">
                <a:solidFill>
                  <a:schemeClr val="tx1"/>
                </a:solidFill>
              </a:rPr>
              <a:t>Hard&amp;Smart</a:t>
            </a:r>
            <a:endParaRPr lang="cs-CZ" sz="2000" b="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000" b="0" dirty="0">
                <a:solidFill>
                  <a:schemeClr val="tx1"/>
                </a:solidFill>
              </a:rPr>
              <a:t>Projekt </a:t>
            </a:r>
            <a:r>
              <a:rPr lang="cs-CZ" sz="2000" b="0" dirty="0" err="1">
                <a:solidFill>
                  <a:schemeClr val="tx1"/>
                </a:solidFill>
              </a:rPr>
              <a:t>Plug</a:t>
            </a:r>
            <a:r>
              <a:rPr lang="cs-CZ" sz="2000" b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&amp;Play</a:t>
            </a:r>
            <a:endParaRPr lang="cs-CZ" sz="2000" b="0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745F7E-C73F-4303-B15E-9C916048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197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6C569-542F-473E-A83C-DFEB95C5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Vyhlášené dotační programy na rok 2024 (jednoleté)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6CE11B-7342-4702-B6FF-342E56E44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906438"/>
            <a:ext cx="7605529" cy="424935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altLang="cs-CZ" sz="2000" b="0" dirty="0">
                <a:solidFill>
                  <a:schemeClr val="tx1"/>
                </a:solidFill>
              </a:rPr>
              <a:t>Audiovize</a:t>
            </a:r>
          </a:p>
          <a:p>
            <a:pPr marL="457200" indent="-457200">
              <a:buAutoNum type="arabicPeriod"/>
            </a:pPr>
            <a:r>
              <a:rPr lang="cs-CZ" altLang="cs-CZ" sz="2000" b="0" dirty="0">
                <a:solidFill>
                  <a:schemeClr val="tx1"/>
                </a:solidFill>
              </a:rPr>
              <a:t>Divadlo, performance, cirkus</a:t>
            </a:r>
          </a:p>
          <a:p>
            <a:pPr marL="457200" indent="-457200">
              <a:buAutoNum type="arabicPeriod"/>
            </a:pPr>
            <a:r>
              <a:rPr lang="cs-CZ" altLang="cs-CZ" sz="2000" b="0" dirty="0">
                <a:solidFill>
                  <a:schemeClr val="tx1"/>
                </a:solidFill>
              </a:rPr>
              <a:t>Hudba</a:t>
            </a:r>
          </a:p>
          <a:p>
            <a:pPr marL="457200" indent="-457200">
              <a:buAutoNum type="arabicPeriod"/>
            </a:pPr>
            <a:r>
              <a:rPr lang="cs-CZ" altLang="cs-CZ" sz="2000" b="0" dirty="0">
                <a:solidFill>
                  <a:schemeClr val="tx1"/>
                </a:solidFill>
              </a:rPr>
              <a:t>Celoroční činnost hudebních klubů</a:t>
            </a:r>
          </a:p>
          <a:p>
            <a:pPr marL="457200" indent="-457200">
              <a:buAutoNum type="arabicPeriod"/>
            </a:pPr>
            <a:r>
              <a:rPr lang="cs-CZ" altLang="cs-CZ" sz="2000" b="0" dirty="0">
                <a:solidFill>
                  <a:schemeClr val="tx1"/>
                </a:solidFill>
              </a:rPr>
              <a:t>Kulturně vzdělávací a zájmová činnost</a:t>
            </a:r>
          </a:p>
          <a:p>
            <a:pPr marL="457200" indent="-457200">
              <a:buAutoNum type="arabicPeriod"/>
            </a:pPr>
            <a:r>
              <a:rPr lang="cs-CZ" altLang="cs-CZ" sz="2000" b="0" dirty="0">
                <a:solidFill>
                  <a:schemeClr val="tx1"/>
                </a:solidFill>
              </a:rPr>
              <a:t>Literatura</a:t>
            </a:r>
          </a:p>
          <a:p>
            <a:pPr marL="457200" indent="-457200">
              <a:buAutoNum type="arabicPeriod"/>
            </a:pPr>
            <a:r>
              <a:rPr lang="cs-CZ" altLang="cs-CZ" sz="2000" b="0" dirty="0">
                <a:solidFill>
                  <a:schemeClr val="tx1"/>
                </a:solidFill>
              </a:rPr>
              <a:t>Podpora uměleckých řemesel a lidových tradic</a:t>
            </a:r>
          </a:p>
          <a:p>
            <a:pPr marL="457200" indent="-457200">
              <a:buAutoNum type="arabicPeriod"/>
            </a:pPr>
            <a:r>
              <a:rPr lang="cs-CZ" altLang="cs-CZ" sz="2000" b="0" dirty="0">
                <a:solidFill>
                  <a:schemeClr val="tx1"/>
                </a:solidFill>
              </a:rPr>
              <a:t>Tanec </a:t>
            </a:r>
          </a:p>
          <a:p>
            <a:pPr marL="457200" indent="-457200">
              <a:buAutoNum type="arabicPeriod"/>
            </a:pPr>
            <a:r>
              <a:rPr lang="cs-CZ" altLang="cs-CZ" sz="2000" b="0" dirty="0">
                <a:solidFill>
                  <a:schemeClr val="tx1"/>
                </a:solidFill>
              </a:rPr>
              <a:t>Výtvarné umění, fotografie, design a architektura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77FE10-EADE-4B84-943F-3CE2E6A0D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05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86248-E80D-4BD6-949A-634EEFB1E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087102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Finance určené na neinvestiční dotace na rok 2024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2F5222-6E4D-45C0-AA9A-58BE982DE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649771"/>
            <a:ext cx="7605529" cy="430651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Celkem 36 000 tis. Kč</a:t>
            </a:r>
          </a:p>
          <a:p>
            <a:pPr marL="273050" indent="0">
              <a:buNone/>
            </a:pPr>
            <a:r>
              <a:rPr lang="cs-CZ" dirty="0">
                <a:solidFill>
                  <a:schemeClr val="tx1"/>
                </a:solidFill>
              </a:rPr>
              <a:t>- 6 369 tis. Kč na dvouleté dotace</a:t>
            </a:r>
            <a:endParaRPr lang="cs-CZ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D50519-08CF-445A-B8D8-7B4F0B2B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6</a:t>
            </a:fld>
            <a:endParaRPr lang="cs-CZ"/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450DE0BE-9452-4A75-BF70-BDEF4AA8F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879844"/>
              </p:ext>
            </p:extLst>
          </p:nvPr>
        </p:nvGraphicFramePr>
        <p:xfrm>
          <a:off x="1099038" y="2429122"/>
          <a:ext cx="6774056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2759">
                  <a:extLst>
                    <a:ext uri="{9D8B030D-6E8A-4147-A177-3AD203B41FA5}">
                      <a16:colId xmlns:a16="http://schemas.microsoft.com/office/drawing/2014/main" val="2170035909"/>
                    </a:ext>
                  </a:extLst>
                </a:gridCol>
                <a:gridCol w="1150829">
                  <a:extLst>
                    <a:ext uri="{9D8B030D-6E8A-4147-A177-3AD203B41FA5}">
                      <a16:colId xmlns:a16="http://schemas.microsoft.com/office/drawing/2014/main" val="4067420435"/>
                    </a:ext>
                  </a:extLst>
                </a:gridCol>
                <a:gridCol w="1473857">
                  <a:extLst>
                    <a:ext uri="{9D8B030D-6E8A-4147-A177-3AD203B41FA5}">
                      <a16:colId xmlns:a16="http://schemas.microsoft.com/office/drawing/2014/main" val="1706585080"/>
                    </a:ext>
                  </a:extLst>
                </a:gridCol>
                <a:gridCol w="1156611">
                  <a:extLst>
                    <a:ext uri="{9D8B030D-6E8A-4147-A177-3AD203B41FA5}">
                      <a16:colId xmlns:a16="http://schemas.microsoft.com/office/drawing/2014/main" val="2496994900"/>
                    </a:ext>
                  </a:extLst>
                </a:gridCol>
              </a:tblGrid>
              <a:tr h="320345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Dotační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Alokovaná výše dotace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Vázáno na 2leté dotace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 rozdělení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045002"/>
                  </a:ext>
                </a:extLst>
              </a:tr>
              <a:tr h="185463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Audiovize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1 256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325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931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42656254"/>
                  </a:ext>
                </a:extLst>
              </a:tr>
              <a:tr h="185463">
                <a:tc>
                  <a:txBody>
                    <a:bodyPr/>
                    <a:lstStyle/>
                    <a:p>
                      <a:pPr marL="0" marR="0" lvl="0" indent="0" algn="l" defTabSz="9121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400" b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Divadlo, performance, cirkus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3 725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1 140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2 585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8581147"/>
                  </a:ext>
                </a:extLst>
              </a:tr>
              <a:tr h="185463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Hudba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12 402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2 279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10 123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09995049"/>
                  </a:ext>
                </a:extLst>
              </a:tr>
              <a:tr h="185463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Celoroční činnost hudebních klubů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3 849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260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3 589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36864142"/>
                  </a:ext>
                </a:extLst>
              </a:tr>
              <a:tr h="185463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Kulturně vzdělávací a zájmová činnost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4 230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820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3 410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86322725"/>
                  </a:ext>
                </a:extLst>
              </a:tr>
              <a:tr h="185463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Literatura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1 432</a:t>
                      </a:r>
                      <a:endParaRPr lang="cs-CZ" sz="140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845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587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31358282"/>
                  </a:ext>
                </a:extLst>
              </a:tr>
              <a:tr h="185463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Podpora uměleckých řemesel </a:t>
                      </a:r>
                      <a:b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 lidových tradic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1 443</a:t>
                      </a:r>
                      <a:endParaRPr lang="cs-CZ" sz="140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1 443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63780387"/>
                  </a:ext>
                </a:extLst>
              </a:tr>
              <a:tr h="185463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Tanec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1 270</a:t>
                      </a:r>
                      <a:endParaRPr lang="cs-CZ" sz="140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370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900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04504535"/>
                  </a:ext>
                </a:extLst>
              </a:tr>
              <a:tr h="185463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Výtvarné umění, fotografie, design a architektura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6 393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330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6 063</a:t>
                      </a:r>
                      <a:endParaRPr lang="cs-CZ" sz="14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87800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98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EF433-5161-4C2F-8CF0-A5B508684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091754"/>
          </a:xfrm>
        </p:spPr>
        <p:txBody>
          <a:bodyPr/>
          <a:lstStyle/>
          <a:p>
            <a:r>
              <a:rPr lang="cs-CZ" dirty="0"/>
              <a:t>Kontakty OK MMB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361ADE-ED59-4228-9319-DDFD6CB0C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785669"/>
            <a:ext cx="7530811" cy="4365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dirty="0"/>
              <a:t>Odbor kultury MMB</a:t>
            </a:r>
            <a:br>
              <a:rPr lang="cs-CZ" altLang="cs-CZ" sz="180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dotační programy v oblasti: ● divadla, performance a cirkusu ● literatury ● podpory uměleckých řemesel a lidových tradic ● tance 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Mgr. Jaroslava Pešková</a:t>
            </a:r>
            <a:r>
              <a:rPr lang="cs-CZ" sz="1800" b="0" dirty="0">
                <a:solidFill>
                  <a:schemeClr val="tx1"/>
                </a:solidFill>
              </a:rPr>
              <a:t>, kontaktní telefon: 542 172 074, </a:t>
            </a:r>
            <a:br>
              <a:rPr lang="cs-CZ" sz="1800" b="0" dirty="0">
                <a:solidFill>
                  <a:schemeClr val="tx1"/>
                </a:solidFill>
              </a:rPr>
            </a:br>
            <a:r>
              <a:rPr lang="cs-CZ" sz="1800" b="0" dirty="0">
                <a:solidFill>
                  <a:schemeClr val="tx1"/>
                </a:solidFill>
              </a:rPr>
              <a:t>e-mail: peskova.jaroslava@brno.cz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</a:rPr>
              <a:t>dotační programy v oblasti: ● činnosti hudebních klubů ● kulturně vzdělávací a zájmové činnosti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Bc. Bronislava Pecinová, </a:t>
            </a:r>
            <a:r>
              <a:rPr lang="cs-CZ" sz="1800" dirty="0" err="1">
                <a:solidFill>
                  <a:schemeClr val="tx1"/>
                </a:solidFill>
              </a:rPr>
              <a:t>DiS</a:t>
            </a:r>
            <a:r>
              <a:rPr lang="cs-CZ" sz="1800" dirty="0">
                <a:solidFill>
                  <a:schemeClr val="tx1"/>
                </a:solidFill>
              </a:rPr>
              <a:t>.</a:t>
            </a:r>
            <a:r>
              <a:rPr lang="cs-CZ" sz="1800" b="0" dirty="0">
                <a:solidFill>
                  <a:schemeClr val="tx1"/>
                </a:solidFill>
              </a:rPr>
              <a:t>, kontaktní telefon: 542 172 095, </a:t>
            </a:r>
            <a:br>
              <a:rPr lang="cs-CZ" sz="1800" b="0" dirty="0">
                <a:solidFill>
                  <a:schemeClr val="tx1"/>
                </a:solidFill>
              </a:rPr>
            </a:br>
            <a:r>
              <a:rPr lang="cs-CZ" sz="1800" b="0" dirty="0">
                <a:solidFill>
                  <a:schemeClr val="tx1"/>
                </a:solidFill>
              </a:rPr>
              <a:t>e-mail: pecinova.bronislava@brno.cz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</a:rPr>
              <a:t>dotační programy v oblasti: ● audiovize ● hudby ● výtvarného umění, fotografie, designu a architektury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Mgr. Pavla Hujňáková</a:t>
            </a:r>
            <a:r>
              <a:rPr lang="cs-CZ" sz="1800" b="0" dirty="0">
                <a:solidFill>
                  <a:schemeClr val="tx1"/>
                </a:solidFill>
              </a:rPr>
              <a:t>, kontaktní telefon: 542 172 501, </a:t>
            </a:r>
            <a:br>
              <a:rPr lang="cs-CZ" sz="1800" b="0" dirty="0">
                <a:solidFill>
                  <a:schemeClr val="tx1"/>
                </a:solidFill>
              </a:rPr>
            </a:br>
            <a:r>
              <a:rPr lang="cs-CZ" sz="1800" b="0" dirty="0">
                <a:solidFill>
                  <a:schemeClr val="tx1"/>
                </a:solidFill>
              </a:rPr>
              <a:t>e-mail: hujnakova.pavla@brno.cz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F981F9-75F2-437D-9576-3A18067B4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29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6B081-2761-4558-9476-503D15B80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 OK MMB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F0FB5F-6370-4EE1-A2DE-CD7550D06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000" dirty="0"/>
              <a:t>Rozpočet a vyúčtování dotace: </a:t>
            </a:r>
            <a:br>
              <a:rPr lang="cs-CZ" sz="2000" b="0" i="1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Ing. Lenka </a:t>
            </a:r>
            <a:r>
              <a:rPr lang="cs-CZ" sz="2000" dirty="0" err="1">
                <a:solidFill>
                  <a:schemeClr val="tx1"/>
                </a:solidFill>
              </a:rPr>
              <a:t>Gregrová</a:t>
            </a:r>
            <a:r>
              <a:rPr lang="cs-CZ" sz="2000" b="0" dirty="0">
                <a:solidFill>
                  <a:schemeClr val="tx1"/>
                </a:solidFill>
              </a:rPr>
              <a:t>, kontaktní telefon: 542 172 066, 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e-mail: gregrova.lenka@brno.cz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Ing. Jana Seberová</a:t>
            </a:r>
            <a:r>
              <a:rPr lang="cs-CZ" sz="2000" b="0" dirty="0">
                <a:solidFill>
                  <a:schemeClr val="tx1"/>
                </a:solidFill>
              </a:rPr>
              <a:t>, kontaktní telefon: 542 172 315, 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e-mail: seberova.jana@brno.cz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Bc. Lukáš Juříček</a:t>
            </a:r>
            <a:r>
              <a:rPr lang="cs-CZ" sz="2000" b="0" dirty="0">
                <a:solidFill>
                  <a:schemeClr val="tx1"/>
                </a:solidFill>
              </a:rPr>
              <a:t>, kontaktní telefon: 542 172 473, 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e-mail: juricek.lukas@brno.cz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/>
                </a:solidFill>
              </a:rPr>
              <a:t>Ing. Stanislav Jakša</a:t>
            </a:r>
            <a:r>
              <a:rPr lang="cs-CZ" sz="2000" b="0" dirty="0">
                <a:solidFill>
                  <a:schemeClr val="tx1"/>
                </a:solidFill>
              </a:rPr>
              <a:t>, kontaktní telefon: 542 172 067,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0" dirty="0">
                <a:solidFill>
                  <a:schemeClr val="tx1"/>
                </a:solidFill>
              </a:rPr>
              <a:t>e-mail: jaksa.stanislav@brno.cz</a:t>
            </a:r>
            <a:br>
              <a:rPr lang="cs-CZ" sz="2000" b="0" dirty="0">
                <a:solidFill>
                  <a:schemeClr val="tx1"/>
                </a:solidFill>
              </a:rPr>
            </a:br>
            <a:endParaRPr lang="cs-CZ" altLang="cs-CZ" sz="2000" dirty="0"/>
          </a:p>
          <a:p>
            <a:pPr marL="0" indent="0">
              <a:buFontTx/>
              <a:buNone/>
            </a:pPr>
            <a:r>
              <a:rPr lang="cs-CZ" altLang="cs-CZ" sz="2000" dirty="0"/>
              <a:t>Technická podpora elektronického dotačního systému</a:t>
            </a:r>
            <a:br>
              <a:rPr lang="cs-CZ" altLang="cs-CZ" sz="2000" dirty="0">
                <a:solidFill>
                  <a:schemeClr val="tx1"/>
                </a:solidFill>
              </a:rPr>
            </a:br>
            <a:r>
              <a:rPr lang="cs-CZ" altLang="cs-CZ" sz="2000" dirty="0">
                <a:solidFill>
                  <a:schemeClr val="tx1"/>
                </a:solidFill>
              </a:rPr>
              <a:t>Pavel Řehořek, </a:t>
            </a:r>
            <a:r>
              <a:rPr lang="cs-CZ" altLang="cs-CZ" sz="2000" b="0" dirty="0">
                <a:solidFill>
                  <a:schemeClr val="tx1"/>
                </a:solidFill>
              </a:rPr>
              <a:t>tel.: 542 173 335, e-mail: </a:t>
            </a:r>
            <a:r>
              <a:rPr lang="cs-CZ" altLang="cs-CZ" sz="2000" b="0" u="sng" dirty="0">
                <a:solidFill>
                  <a:schemeClr val="tx1"/>
                </a:solidFill>
              </a:rPr>
              <a:t>dotaceok@brno.cz</a:t>
            </a:r>
            <a:r>
              <a:rPr lang="cs-CZ" altLang="cs-CZ" sz="2000" b="0" dirty="0">
                <a:solidFill>
                  <a:schemeClr val="tx1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cs-CZ" altLang="cs-CZ" sz="2000" dirty="0"/>
              <a:t>Doručovací adresa</a:t>
            </a:r>
            <a:br>
              <a:rPr lang="cs-CZ" altLang="cs-CZ" sz="2000" dirty="0">
                <a:solidFill>
                  <a:schemeClr val="tx1"/>
                </a:solidFill>
              </a:rPr>
            </a:br>
            <a:r>
              <a:rPr lang="cs-CZ" altLang="cs-CZ" sz="2000" b="0" dirty="0">
                <a:solidFill>
                  <a:schemeClr val="tx1"/>
                </a:solidFill>
              </a:rPr>
              <a:t>Odbor kultury Magistrátu města Brna - Dominikánské nám. 3, 601 67 Brno, </a:t>
            </a:r>
            <a:br>
              <a:rPr lang="cs-CZ" altLang="cs-CZ" sz="2000" b="0" dirty="0">
                <a:solidFill>
                  <a:schemeClr val="tx1"/>
                </a:solidFill>
              </a:rPr>
            </a:br>
            <a:r>
              <a:rPr lang="cs-CZ" altLang="cs-CZ" sz="2000" b="0" dirty="0">
                <a:solidFill>
                  <a:schemeClr val="tx1"/>
                </a:solidFill>
              </a:rPr>
              <a:t>3. patro</a:t>
            </a:r>
            <a:br>
              <a:rPr lang="cs-CZ" altLang="cs-CZ" sz="2000" b="0" dirty="0">
                <a:solidFill>
                  <a:schemeClr val="tx1"/>
                </a:solidFill>
              </a:rPr>
            </a:br>
            <a:r>
              <a:rPr lang="cs-CZ" altLang="cs-CZ" sz="2000" b="0" dirty="0">
                <a:solidFill>
                  <a:schemeClr val="tx1"/>
                </a:solidFill>
              </a:rPr>
              <a:t>podatelna Magistrátu města Brna -  Malinovského nám. 3, 601 67 Brno, přízemí </a:t>
            </a:r>
          </a:p>
          <a:p>
            <a:pPr marL="0" indent="0">
              <a:buFontTx/>
              <a:buNone/>
            </a:pPr>
            <a:r>
              <a:rPr lang="cs-CZ" altLang="cs-CZ" sz="2000" b="0" dirty="0">
                <a:solidFill>
                  <a:schemeClr val="tx1"/>
                </a:solidFill>
              </a:rPr>
              <a:t>ID datové schránky - a7kbrrn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56594C-B0B7-4F09-B326-F5A84868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947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91680-2D82-45EF-A061-CC738C183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445" y="495506"/>
            <a:ext cx="7596000" cy="1014117"/>
          </a:xfrm>
        </p:spPr>
        <p:txBody>
          <a:bodyPr/>
          <a:lstStyle/>
          <a:p>
            <a:r>
              <a:rPr lang="cs-CZ" dirty="0"/>
              <a:t>Podávání žádostí o dotace v oblasti kultury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DCF9C8-8E7B-4CA9-8BDE-28D34963D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16" y="1725283"/>
            <a:ext cx="7605529" cy="4430512"/>
          </a:xfrm>
        </p:spPr>
        <p:txBody>
          <a:bodyPr>
            <a:normAutofit fontScale="92500" lnSpcReduction="20000"/>
          </a:bodyPr>
          <a:lstStyle/>
          <a:p>
            <a:pPr marL="86400" indent="0" algn="just">
              <a:spcBef>
                <a:spcPts val="0"/>
              </a:spcBef>
              <a:buFontTx/>
              <a:buNone/>
              <a:defRPr/>
            </a:pPr>
            <a:r>
              <a:rPr lang="cs-CZ" altLang="cs-CZ" sz="1700" b="0" dirty="0">
                <a:solidFill>
                  <a:schemeClr val="tx1"/>
                </a:solidFill>
              </a:rPr>
              <a:t>Termín: </a:t>
            </a:r>
            <a:r>
              <a:rPr lang="cs-CZ" sz="1700" dirty="0">
                <a:solidFill>
                  <a:schemeClr val="tx1"/>
                </a:solidFill>
              </a:rPr>
              <a:t>15. 8. 2023 do 30. 9. 2023</a:t>
            </a:r>
            <a:endParaRPr lang="cs-CZ" altLang="cs-CZ" sz="1700" b="0" dirty="0">
              <a:solidFill>
                <a:schemeClr val="tx1"/>
              </a:solidFill>
            </a:endParaRPr>
          </a:p>
          <a:p>
            <a:pPr marL="86400" indent="0" algn="just">
              <a:spcBef>
                <a:spcPts val="0"/>
              </a:spcBef>
              <a:buFontTx/>
              <a:buNone/>
              <a:defRPr/>
            </a:pPr>
            <a:endParaRPr lang="cs-CZ" altLang="cs-CZ" sz="1700" b="0" dirty="0">
              <a:solidFill>
                <a:schemeClr val="tx1"/>
              </a:solidFill>
            </a:endParaRPr>
          </a:p>
          <a:p>
            <a:pPr marL="86400" indent="0" algn="just">
              <a:spcBef>
                <a:spcPts val="0"/>
              </a:spcBef>
              <a:buFontTx/>
              <a:buNone/>
              <a:defRPr/>
            </a:pPr>
            <a:r>
              <a:rPr lang="cs-CZ" altLang="cs-CZ" sz="1700" b="0" dirty="0">
                <a:solidFill>
                  <a:schemeClr val="tx1"/>
                </a:solidFill>
              </a:rPr>
              <a:t>Počet žádostí: </a:t>
            </a:r>
          </a:p>
          <a:p>
            <a:pPr marL="372150" indent="-285750" algn="just">
              <a:spcBef>
                <a:spcPts val="0"/>
              </a:spcBef>
              <a:buFontTx/>
              <a:buChar char="-"/>
              <a:defRPr/>
            </a:pPr>
            <a:r>
              <a:rPr lang="cs-CZ" sz="1700" dirty="0">
                <a:solidFill>
                  <a:schemeClr val="tx1"/>
                </a:solidFill>
              </a:rPr>
              <a:t>1 žádost na celoroční činnost</a:t>
            </a:r>
          </a:p>
          <a:p>
            <a:pPr marL="86400" indent="0" algn="just">
              <a:spcBef>
                <a:spcPts val="0"/>
              </a:spcBef>
              <a:buNone/>
              <a:defRPr/>
            </a:pPr>
            <a:r>
              <a:rPr lang="cs-CZ" sz="1700" b="0" dirty="0">
                <a:solidFill>
                  <a:schemeClr val="tx1"/>
                </a:solidFill>
              </a:rPr>
              <a:t>nebo</a:t>
            </a:r>
          </a:p>
          <a:p>
            <a:pPr marL="372150" indent="-285750" algn="just">
              <a:spcBef>
                <a:spcPts val="0"/>
              </a:spcBef>
              <a:buFontTx/>
              <a:buChar char="-"/>
              <a:defRPr/>
            </a:pPr>
            <a:r>
              <a:rPr lang="cs-CZ" sz="1700" b="0" dirty="0">
                <a:solidFill>
                  <a:schemeClr val="tx1"/>
                </a:solidFill>
              </a:rPr>
              <a:t>max. </a:t>
            </a:r>
            <a:r>
              <a:rPr lang="cs-CZ" sz="1700" dirty="0">
                <a:solidFill>
                  <a:schemeClr val="tx1"/>
                </a:solidFill>
              </a:rPr>
              <a:t>3 žádosti na projekt </a:t>
            </a:r>
            <a:r>
              <a:rPr lang="cs-CZ" sz="1700" b="0" dirty="0">
                <a:solidFill>
                  <a:schemeClr val="tx1"/>
                </a:solidFill>
              </a:rPr>
              <a:t>v rámci všech 9 dotačních programů (jednoleté </a:t>
            </a:r>
            <a:br>
              <a:rPr lang="cs-CZ" sz="1700" b="0" dirty="0">
                <a:solidFill>
                  <a:schemeClr val="tx1"/>
                </a:solidFill>
              </a:rPr>
            </a:br>
            <a:r>
              <a:rPr lang="cs-CZ" sz="1700" b="0" dirty="0">
                <a:solidFill>
                  <a:schemeClr val="tx1"/>
                </a:solidFill>
              </a:rPr>
              <a:t>a dvouleté) </a:t>
            </a:r>
          </a:p>
          <a:p>
            <a:pPr marL="361950" indent="0" algn="just">
              <a:spcBef>
                <a:spcPts val="0"/>
              </a:spcBef>
              <a:buNone/>
              <a:defRPr/>
            </a:pPr>
            <a:r>
              <a:rPr lang="cs-CZ" altLang="cs-CZ" sz="1700" b="0" dirty="0">
                <a:solidFill>
                  <a:schemeClr val="tx1"/>
                </a:solidFill>
              </a:rPr>
              <a:t>jednoleté a dvouleté žádosti na projekt </a:t>
            </a:r>
            <a:r>
              <a:rPr lang="cs-CZ" altLang="cs-CZ" sz="1700" b="0" u="sng" dirty="0">
                <a:solidFill>
                  <a:schemeClr val="tx1"/>
                </a:solidFill>
              </a:rPr>
              <a:t>lze kombinovat </a:t>
            </a:r>
          </a:p>
          <a:p>
            <a:pPr marL="361950" indent="0" algn="just">
              <a:spcBef>
                <a:spcPts val="0"/>
              </a:spcBef>
              <a:buNone/>
              <a:defRPr/>
            </a:pPr>
            <a:r>
              <a:rPr lang="cs-CZ" altLang="cs-CZ" sz="1700" b="0" dirty="0">
                <a:solidFill>
                  <a:schemeClr val="tx1"/>
                </a:solidFill>
              </a:rPr>
              <a:t>v průběhu čerpání 1 dvouleté dotace na projekt lze žádat o další </a:t>
            </a:r>
            <a:br>
              <a:rPr lang="cs-CZ" altLang="cs-CZ" sz="1700" b="0" dirty="0">
                <a:solidFill>
                  <a:schemeClr val="tx1"/>
                </a:solidFill>
              </a:rPr>
            </a:br>
            <a:r>
              <a:rPr lang="cs-CZ" altLang="cs-CZ" sz="1700" b="0" dirty="0">
                <a:solidFill>
                  <a:schemeClr val="tx1"/>
                </a:solidFill>
              </a:rPr>
              <a:t>1 či 2 jednoleté dotace na projekt (vždy však max. </a:t>
            </a:r>
            <a:r>
              <a:rPr lang="cs-CZ" altLang="cs-CZ" sz="1700" b="0" u="sng" dirty="0">
                <a:solidFill>
                  <a:schemeClr val="tx1"/>
                </a:solidFill>
              </a:rPr>
              <a:t>3 dotace na projekt </a:t>
            </a:r>
            <a:br>
              <a:rPr lang="cs-CZ" altLang="cs-CZ" sz="1700" b="0" u="sng" dirty="0">
                <a:solidFill>
                  <a:schemeClr val="tx1"/>
                </a:solidFill>
              </a:rPr>
            </a:br>
            <a:r>
              <a:rPr lang="cs-CZ" altLang="cs-CZ" sz="1700" b="0" u="sng" dirty="0">
                <a:solidFill>
                  <a:schemeClr val="tx1"/>
                </a:solidFill>
              </a:rPr>
              <a:t>v daném roce</a:t>
            </a:r>
            <a:r>
              <a:rPr lang="cs-CZ" altLang="cs-CZ" sz="1700" b="0" dirty="0">
                <a:solidFill>
                  <a:schemeClr val="tx1"/>
                </a:solidFill>
              </a:rPr>
              <a:t>)</a:t>
            </a:r>
          </a:p>
          <a:p>
            <a:pPr marL="85680" indent="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700" b="0" dirty="0">
              <a:solidFill>
                <a:schemeClr val="tx1"/>
              </a:solidFill>
            </a:endParaRPr>
          </a:p>
          <a:p>
            <a:pPr marL="85680" indent="0" algn="just">
              <a:spcBef>
                <a:spcPts val="0"/>
              </a:spcBef>
              <a:buNone/>
              <a:defRPr/>
            </a:pPr>
            <a:r>
              <a:rPr lang="cs-CZ" altLang="cs-CZ" sz="1700" dirty="0">
                <a:solidFill>
                  <a:srgbClr val="FF0000"/>
                </a:solidFill>
              </a:rPr>
              <a:t>Na daný projekt/činnost nelze žádat o dotaci na jiném odboru Magistrátu města Brna!</a:t>
            </a:r>
          </a:p>
          <a:p>
            <a:pPr marL="85680" indent="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700" b="0" dirty="0">
              <a:solidFill>
                <a:schemeClr val="tx1"/>
              </a:solidFill>
            </a:endParaRPr>
          </a:p>
          <a:p>
            <a:pPr marL="85680" indent="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sz="1700" b="0" dirty="0">
                <a:solidFill>
                  <a:schemeClr val="tx1"/>
                </a:solidFill>
              </a:rPr>
              <a:t>Žádosti mohou podávat </a:t>
            </a:r>
            <a:r>
              <a:rPr lang="cs-CZ" sz="1700" dirty="0">
                <a:solidFill>
                  <a:schemeClr val="tx1"/>
                </a:solidFill>
              </a:rPr>
              <a:t>fyzické osoby podnikající i nepodnikající </a:t>
            </a:r>
            <a:br>
              <a:rPr lang="cs-CZ" sz="1700" dirty="0">
                <a:solidFill>
                  <a:schemeClr val="tx1"/>
                </a:solidFill>
              </a:rPr>
            </a:br>
            <a:r>
              <a:rPr lang="cs-CZ" sz="1700" dirty="0">
                <a:solidFill>
                  <a:schemeClr val="tx1"/>
                </a:solidFill>
              </a:rPr>
              <a:t>a právnické osoby </a:t>
            </a:r>
            <a:r>
              <a:rPr lang="cs-CZ" sz="1700" b="0" dirty="0">
                <a:solidFill>
                  <a:schemeClr val="tx1"/>
                </a:solidFill>
              </a:rPr>
              <a:t>vyjma:</a:t>
            </a:r>
          </a:p>
          <a:p>
            <a:pPr marL="37143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700" b="0" dirty="0">
                <a:solidFill>
                  <a:schemeClr val="tx1"/>
                </a:solidFill>
              </a:rPr>
              <a:t>organizací založených či zřízených městem Brnem / městskými částmi statutárního města Brna</a:t>
            </a:r>
          </a:p>
          <a:p>
            <a:pPr marL="37143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1700" b="0" dirty="0">
                <a:solidFill>
                  <a:schemeClr val="tx1"/>
                </a:solidFill>
              </a:rPr>
              <a:t>státních příspěvkových organizací</a:t>
            </a:r>
          </a:p>
          <a:p>
            <a:pPr marL="360000" indent="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700" b="0" dirty="0">
              <a:solidFill>
                <a:schemeClr val="tx1"/>
              </a:solidFill>
            </a:endParaRPr>
          </a:p>
          <a:p>
            <a:pPr marL="20275" indent="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sz="1700" b="0" dirty="0">
                <a:solidFill>
                  <a:schemeClr val="tx1"/>
                </a:solidFill>
              </a:rPr>
              <a:t>Žádat lze max. </a:t>
            </a:r>
            <a:r>
              <a:rPr lang="cs-CZ" sz="1700" b="0" u="sng" dirty="0">
                <a:solidFill>
                  <a:schemeClr val="tx1"/>
                </a:solidFill>
              </a:rPr>
              <a:t>do výše 70% celkových způsobilých nákladů </a:t>
            </a:r>
            <a:r>
              <a:rPr lang="cs-CZ" sz="1700" b="0" dirty="0">
                <a:solidFill>
                  <a:schemeClr val="tx1"/>
                </a:solidFill>
              </a:rPr>
              <a:t>na projekt/činnost.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370561-3457-4939-BD5F-55D6BF176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CEAA-0AD4-48FE-B655-399857AB8FE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918898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ní">
  <a:themeElements>
    <a:clrScheme name="MMB">
      <a:dk1>
        <a:sysClr val="windowText" lastClr="000000"/>
      </a:dk1>
      <a:lt1>
        <a:sysClr val="window" lastClr="FFFFFF"/>
      </a:lt1>
      <a:dk2>
        <a:srgbClr val="5C646D"/>
      </a:dk2>
      <a:lt2>
        <a:srgbClr val="E9E9EA"/>
      </a:lt2>
      <a:accent1>
        <a:srgbClr val="ED1C24"/>
      </a:accent1>
      <a:accent2>
        <a:srgbClr val="F58466"/>
      </a:accent2>
      <a:accent3>
        <a:srgbClr val="FBBEA8"/>
      </a:accent3>
      <a:accent4>
        <a:srgbClr val="414142"/>
      </a:accent4>
      <a:accent5>
        <a:srgbClr val="808285"/>
      </a:accent5>
      <a:accent6>
        <a:srgbClr val="BCBEC0"/>
      </a:accent6>
      <a:hlink>
        <a:srgbClr val="F0DDD5"/>
      </a:hlink>
      <a:folHlink>
        <a:srgbClr val="E9E9EA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B_Prezentace_final_zakladni.potx" id="{E3220400-9703-4E26-9943-587EC45538F7}" vid="{3B79D2A7-4855-485D-8922-57506F9B6AC5}"/>
    </a:ext>
  </a:extLst>
</a:theme>
</file>

<file path=ppt/theme/theme2.xml><?xml version="1.0" encoding="utf-8"?>
<a:theme xmlns:a="http://schemas.openxmlformats.org/drawingml/2006/main" name="Sedivá">
  <a:themeElements>
    <a:clrScheme name="MMB">
      <a:dk1>
        <a:sysClr val="windowText" lastClr="000000"/>
      </a:dk1>
      <a:lt1>
        <a:sysClr val="window" lastClr="FFFFFF"/>
      </a:lt1>
      <a:dk2>
        <a:srgbClr val="5C646D"/>
      </a:dk2>
      <a:lt2>
        <a:srgbClr val="E9E9EA"/>
      </a:lt2>
      <a:accent1>
        <a:srgbClr val="ED1C24"/>
      </a:accent1>
      <a:accent2>
        <a:srgbClr val="F58466"/>
      </a:accent2>
      <a:accent3>
        <a:srgbClr val="FBBEA8"/>
      </a:accent3>
      <a:accent4>
        <a:srgbClr val="414142"/>
      </a:accent4>
      <a:accent5>
        <a:srgbClr val="808285"/>
      </a:accent5>
      <a:accent6>
        <a:srgbClr val="BCBEC0"/>
      </a:accent6>
      <a:hlink>
        <a:srgbClr val="F0DDD5"/>
      </a:hlink>
      <a:folHlink>
        <a:srgbClr val="E9E9EA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B_Prezentace_final_zakladni.potx" id="{E3220400-9703-4E26-9943-587EC45538F7}" vid="{622612C9-11EC-4EC3-ABC4-2C5DF8E3488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2707</TotalTime>
  <Words>3374</Words>
  <Application>Microsoft Office PowerPoint</Application>
  <PresentationFormat>Vlastní</PresentationFormat>
  <Paragraphs>309</Paragraphs>
  <Slides>28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Open Sans</vt:lpstr>
      <vt:lpstr>Základní</vt:lpstr>
      <vt:lpstr>Sedivá</vt:lpstr>
      <vt:lpstr>VYHLÁŠENÉ DOTAČNÍ PROGRAMY V KULTUŘE VE MĚSTĚ BRNĚ na rok 2024</vt:lpstr>
      <vt:lpstr>Obsah</vt:lpstr>
      <vt:lpstr>Základní dokumenty pro podávání žádostí  o dotace v oblasti kultury</vt:lpstr>
      <vt:lpstr>Další doporučené dokumenty </vt:lpstr>
      <vt:lpstr>Vyhlášené dotační programy na rok 2024 (jednoleté)</vt:lpstr>
      <vt:lpstr> Finance určené na neinvestiční dotace na rok 2024</vt:lpstr>
      <vt:lpstr>Kontakty OK MMB</vt:lpstr>
      <vt:lpstr>Kontakty OK MMB</vt:lpstr>
      <vt:lpstr>Podávání žádostí o dotace v oblasti kultury</vt:lpstr>
      <vt:lpstr>Podávání žádostí o dotace v oblasti kultury</vt:lpstr>
      <vt:lpstr>Podávání žádostí o dotace v oblasti kultury</vt:lpstr>
      <vt:lpstr>Specifika vypsaných dotačních programů</vt:lpstr>
      <vt:lpstr>Novinky</vt:lpstr>
      <vt:lpstr>Některé další podmínky dotačních programů</vt:lpstr>
      <vt:lpstr>Postup při vyplňování žádosti o dotaci</vt:lpstr>
      <vt:lpstr>Postup při vyplňování žádosti o dotaci</vt:lpstr>
      <vt:lpstr>Postup při vyplňování žádosti o dotaci</vt:lpstr>
      <vt:lpstr>Posouzení a hodnocení žádostí o dotace</vt:lpstr>
      <vt:lpstr>Posouzení a hodnocení žádostí o dotace</vt:lpstr>
      <vt:lpstr>Posouzení a hodnocení žádostí o dotace</vt:lpstr>
      <vt:lpstr>Posouzení a hodnocení žádostí o dotace</vt:lpstr>
      <vt:lpstr>  Nejčastější chyby žadatelů o dotace </vt:lpstr>
      <vt:lpstr>Nejčastější chyby žadatelů o dotace </vt:lpstr>
      <vt:lpstr>Nejčastější chyby žadatelů o dotace</vt:lpstr>
      <vt:lpstr>Prezentace aplikace PowerPoint</vt:lpstr>
      <vt:lpstr>Odkazy na další dotační programy</vt:lpstr>
      <vt:lpstr>Sledujte dění v oblasti kultury v Brně…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Majíčková Veronika (Magistrát města Brna)</dc:creator>
  <cp:lastModifiedBy>Hujňáková Pavla (MMB_OK)</cp:lastModifiedBy>
  <cp:revision>131</cp:revision>
  <cp:lastPrinted>2023-06-23T08:21:17Z</cp:lastPrinted>
  <dcterms:created xsi:type="dcterms:W3CDTF">2019-08-05T13:58:59Z</dcterms:created>
  <dcterms:modified xsi:type="dcterms:W3CDTF">2023-08-02T09:27:55Z</dcterms:modified>
</cp:coreProperties>
</file>