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Open Sauce" charset="1" panose="00000500000000000000"/>
      <p:regular r:id="rId22"/>
    </p:embeddedFont>
    <p:embeddedFont>
      <p:font typeface="Open Sauce Bold" charset="1" panose="00000800000000000000"/>
      <p:regular r:id="rId23"/>
    </p:embeddedFont>
    <p:embeddedFont>
      <p:font typeface="Roboto Condensed Bold" charset="1" panose="02000000000000000000"/>
      <p:regular r:id="rId24"/>
    </p:embeddedFont>
    <p:embeddedFont>
      <p:font typeface="Shadows Into Light Two" charset="1" panose="02000506000000020004"/>
      <p:regular r:id="rId25"/>
    </p:embeddedFont>
    <p:embeddedFont>
      <p:font typeface="Architects Daughter" charset="1" panose="00000000000000000000"/>
      <p:regular r:id="rId26"/>
    </p:embeddedFont>
    <p:embeddedFont>
      <p:font typeface="Schoolbell" charset="1" panose="020000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png" Type="http://schemas.openxmlformats.org/officeDocument/2006/relationships/image"/><Relationship Id="rId11" Target="../media/image74.png" Type="http://schemas.openxmlformats.org/officeDocument/2006/relationships/image"/><Relationship Id="rId12" Target="../media/image75.png" Type="http://schemas.openxmlformats.org/officeDocument/2006/relationships/image"/><Relationship Id="rId13" Target="../media/image76.png" Type="http://schemas.openxmlformats.org/officeDocument/2006/relationships/image"/><Relationship Id="rId14" Target="../media/image4.png" Type="http://schemas.openxmlformats.org/officeDocument/2006/relationships/image"/><Relationship Id="rId15" Target="../media/image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7.png" Type="http://schemas.openxmlformats.org/officeDocument/2006/relationships/image"/><Relationship Id="rId5" Target="../media/image68.png" Type="http://schemas.openxmlformats.org/officeDocument/2006/relationships/image"/><Relationship Id="rId6" Target="../media/image69.png" Type="http://schemas.openxmlformats.org/officeDocument/2006/relationships/image"/><Relationship Id="rId7" Target="../media/image70.png" Type="http://schemas.openxmlformats.org/officeDocument/2006/relationships/image"/><Relationship Id="rId8" Target="../media/image71.png" Type="http://schemas.openxmlformats.org/officeDocument/2006/relationships/image"/><Relationship Id="rId9" Target="../media/image7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png" Type="http://schemas.openxmlformats.org/officeDocument/2006/relationships/image"/><Relationship Id="rId11" Target="../media/image89.png" Type="http://schemas.openxmlformats.org/officeDocument/2006/relationships/image"/><Relationship Id="rId12" Target="../media/image90.png" Type="http://schemas.openxmlformats.org/officeDocument/2006/relationships/image"/><Relationship Id="rId13" Target="../media/image91.png" Type="http://schemas.openxmlformats.org/officeDocument/2006/relationships/image"/><Relationship Id="rId14" Target="../media/image92.png" Type="http://schemas.openxmlformats.org/officeDocument/2006/relationships/image"/><Relationship Id="rId15" Target="../media/image4.png" Type="http://schemas.openxmlformats.org/officeDocument/2006/relationships/image"/><Relationship Id="rId16" Target="../media/image5.svg" Type="http://schemas.openxmlformats.org/officeDocument/2006/relationships/image"/><Relationship Id="rId2" Target="../media/image80.png" Type="http://schemas.openxmlformats.org/officeDocument/2006/relationships/image"/><Relationship Id="rId3" Target="../media/image81.pn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Relationship Id="rId6" Target="../media/image84.png" Type="http://schemas.openxmlformats.org/officeDocument/2006/relationships/image"/><Relationship Id="rId7" Target="../media/image85.png" Type="http://schemas.openxmlformats.org/officeDocument/2006/relationships/image"/><Relationship Id="rId8" Target="../media/image86.pn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1.png" Type="http://schemas.openxmlformats.org/officeDocument/2006/relationships/image"/><Relationship Id="rId11" Target="../media/image102.jpeg" Type="http://schemas.openxmlformats.org/officeDocument/2006/relationships/image"/><Relationship Id="rId12" Target="../media/image103.png" Type="http://schemas.openxmlformats.org/officeDocument/2006/relationships/image"/><Relationship Id="rId13" Target="../media/image104.png" Type="http://schemas.openxmlformats.org/officeDocument/2006/relationships/image"/><Relationship Id="rId14" Target="../media/image105.png" Type="http://schemas.openxmlformats.org/officeDocument/2006/relationships/image"/><Relationship Id="rId15" Target="../media/image106.png" Type="http://schemas.openxmlformats.org/officeDocument/2006/relationships/image"/><Relationship Id="rId16" Target="../media/image107.png" Type="http://schemas.openxmlformats.org/officeDocument/2006/relationships/image"/><Relationship Id="rId17" Target="../media/image108.png" Type="http://schemas.openxmlformats.org/officeDocument/2006/relationships/image"/><Relationship Id="rId18" Target="../media/image109.png" Type="http://schemas.openxmlformats.org/officeDocument/2006/relationships/image"/><Relationship Id="rId19" Target="../media/image110.png" Type="http://schemas.openxmlformats.org/officeDocument/2006/relationships/image"/><Relationship Id="rId2" Target="../media/image93.png" Type="http://schemas.openxmlformats.org/officeDocument/2006/relationships/image"/><Relationship Id="rId20" Target="../media/image111.jpeg" Type="http://schemas.openxmlformats.org/officeDocument/2006/relationships/image"/><Relationship Id="rId21" Target="../media/image1.png" Type="http://schemas.openxmlformats.org/officeDocument/2006/relationships/image"/><Relationship Id="rId22" Target="../media/image2.svg" Type="http://schemas.openxmlformats.org/officeDocument/2006/relationships/image"/><Relationship Id="rId23" Target="../media/image4.png" Type="http://schemas.openxmlformats.org/officeDocument/2006/relationships/image"/><Relationship Id="rId24" Target="../media/image5.svg" Type="http://schemas.openxmlformats.org/officeDocument/2006/relationships/image"/><Relationship Id="rId3" Target="../media/image94.png" Type="http://schemas.openxmlformats.org/officeDocument/2006/relationships/image"/><Relationship Id="rId4" Target="../media/image95.png" Type="http://schemas.openxmlformats.org/officeDocument/2006/relationships/image"/><Relationship Id="rId5" Target="../media/image96.png" Type="http://schemas.openxmlformats.org/officeDocument/2006/relationships/image"/><Relationship Id="rId6" Target="../media/image97.png" Type="http://schemas.openxmlformats.org/officeDocument/2006/relationships/image"/><Relationship Id="rId7" Target="../media/image98.png" Type="http://schemas.openxmlformats.org/officeDocument/2006/relationships/image"/><Relationship Id="rId8" Target="../media/image99.png" Type="http://schemas.openxmlformats.org/officeDocument/2006/relationships/image"/><Relationship Id="rId9" Target="../media/image10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14" Target="../media/image26.png" Type="http://schemas.openxmlformats.org/officeDocument/2006/relationships/image"/><Relationship Id="rId15" Target="../media/image27.png" Type="http://schemas.openxmlformats.org/officeDocument/2006/relationships/image"/><Relationship Id="rId16" Target="../media/image28.png" Type="http://schemas.openxmlformats.org/officeDocument/2006/relationships/image"/><Relationship Id="rId17" Target="../media/image29.png" Type="http://schemas.openxmlformats.org/officeDocument/2006/relationships/image"/><Relationship Id="rId18" Target="../media/image30.png" Type="http://schemas.openxmlformats.org/officeDocument/2006/relationships/image"/><Relationship Id="rId19" Target="../media/image31.png" Type="http://schemas.openxmlformats.org/officeDocument/2006/relationships/image"/><Relationship Id="rId2" Target="../media/image14.png" Type="http://schemas.openxmlformats.org/officeDocument/2006/relationships/image"/><Relationship Id="rId20" Target="../media/image32.png" Type="http://schemas.openxmlformats.org/officeDocument/2006/relationships/image"/><Relationship Id="rId21" Target="../media/image33.png" Type="http://schemas.openxmlformats.org/officeDocument/2006/relationships/image"/><Relationship Id="rId22" Target="../media/image34.png" Type="http://schemas.openxmlformats.org/officeDocument/2006/relationships/image"/><Relationship Id="rId23" Target="../media/image12.png" Type="http://schemas.openxmlformats.org/officeDocument/2006/relationships/image"/><Relationship Id="rId24" Target="../media/image13.sv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VAHKY85W1ko.mp4" Type="http://schemas.openxmlformats.org/officeDocument/2006/relationships/video"/><Relationship Id="rId4" Target="../media/VAHKY85W1ko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png" Type="http://schemas.openxmlformats.org/officeDocument/2006/relationships/image"/><Relationship Id="rId12" Target="../media/image44.png" Type="http://schemas.openxmlformats.org/officeDocument/2006/relationships/image"/><Relationship Id="rId13" Target="../media/image45.png" Type="http://schemas.openxmlformats.org/officeDocument/2006/relationships/image"/><Relationship Id="rId14" Target="../media/image46.png" Type="http://schemas.openxmlformats.org/officeDocument/2006/relationships/image"/><Relationship Id="rId15" Target="../media/image47.png" Type="http://schemas.openxmlformats.org/officeDocument/2006/relationships/image"/><Relationship Id="rId16" Target="../media/image48.pn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png" Type="http://schemas.openxmlformats.org/officeDocument/2006/relationships/image"/><Relationship Id="rId12" Target="../media/image58.png" Type="http://schemas.openxmlformats.org/officeDocument/2006/relationships/image"/><Relationship Id="rId13" Target="../media/image59.png" Type="http://schemas.openxmlformats.org/officeDocument/2006/relationships/image"/><Relationship Id="rId14" Target="../media/image60.png" Type="http://schemas.openxmlformats.org/officeDocument/2006/relationships/image"/><Relationship Id="rId15" Target="../media/image61.png" Type="http://schemas.openxmlformats.org/officeDocument/2006/relationships/image"/><Relationship Id="rId16" Target="../media/image62.png" Type="http://schemas.openxmlformats.org/officeDocument/2006/relationships/image"/><Relationship Id="rId17" Target="../media/image63.png" Type="http://schemas.openxmlformats.org/officeDocument/2006/relationships/image"/><Relationship Id="rId18" Target="../media/image64.png" Type="http://schemas.openxmlformats.org/officeDocument/2006/relationships/image"/><Relationship Id="rId19" Target="../media/image6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53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61007">
            <a:off x="1091430" y="3258027"/>
            <a:ext cx="9228490" cy="1526896"/>
          </a:xfrm>
          <a:custGeom>
            <a:avLst/>
            <a:gdLst/>
            <a:ahLst/>
            <a:cxnLst/>
            <a:rect r="r" b="b" t="t" l="l"/>
            <a:pathLst>
              <a:path h="1526896" w="9228490">
                <a:moveTo>
                  <a:pt x="0" y="0"/>
                </a:moveTo>
                <a:lnTo>
                  <a:pt x="9228491" y="0"/>
                </a:lnTo>
                <a:lnTo>
                  <a:pt x="9228491" y="1526895"/>
                </a:lnTo>
                <a:lnTo>
                  <a:pt x="0" y="1526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48550" y="3471212"/>
            <a:ext cx="9870834" cy="6353170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97" y="429"/>
              <a:ext cx="5514367" cy="3547951"/>
            </a:xfrm>
            <a:custGeom>
              <a:avLst/>
              <a:gdLst/>
              <a:ahLst/>
              <a:cxnLst/>
              <a:rect r="r" b="b" t="t" l="l"/>
              <a:pathLst>
                <a:path h="3547951" w="5514367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4"/>
              <a:stretch>
                <a:fillRect l="-27083" t="-30721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052014" y="5934577"/>
            <a:ext cx="4091986" cy="2626311"/>
          </a:xfrm>
          <a:custGeom>
            <a:avLst/>
            <a:gdLst/>
            <a:ahLst/>
            <a:cxnLst/>
            <a:rect r="r" b="b" t="t" l="l"/>
            <a:pathLst>
              <a:path h="2626311" w="4091986">
                <a:moveTo>
                  <a:pt x="0" y="0"/>
                </a:moveTo>
                <a:lnTo>
                  <a:pt x="4091986" y="0"/>
                </a:lnTo>
                <a:lnTo>
                  <a:pt x="4091986" y="2626311"/>
                </a:lnTo>
                <a:lnTo>
                  <a:pt x="0" y="26263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923838" y="1028700"/>
            <a:ext cx="1335462" cy="1638603"/>
          </a:xfrm>
          <a:custGeom>
            <a:avLst/>
            <a:gdLst/>
            <a:ahLst/>
            <a:cxnLst/>
            <a:rect r="r" b="b" t="t" l="l"/>
            <a:pathLst>
              <a:path h="1638603" w="1335462">
                <a:moveTo>
                  <a:pt x="0" y="0"/>
                </a:moveTo>
                <a:lnTo>
                  <a:pt x="1335462" y="0"/>
                </a:lnTo>
                <a:lnTo>
                  <a:pt x="1335462" y="1638603"/>
                </a:lnTo>
                <a:lnTo>
                  <a:pt x="0" y="1638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-536781">
            <a:off x="1208839" y="6042984"/>
            <a:ext cx="1533595" cy="1781593"/>
            <a:chOff x="0" y="0"/>
            <a:chExt cx="546608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3118" t="0" r="-3118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951255"/>
            <a:ext cx="11406900" cy="288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31"/>
              </a:lnSpc>
            </a:pPr>
            <a:r>
              <a:rPr lang="en-US" sz="9853" spc="-512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Od 16 chalupníků </a:t>
            </a:r>
          </a:p>
          <a:p>
            <a:pPr algn="l">
              <a:lnSpc>
                <a:spcPts val="11331"/>
              </a:lnSpc>
            </a:pPr>
            <a:r>
              <a:rPr lang="en-US" sz="9853" spc="-512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k 12 tisícům lidí,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36842" y="9008722"/>
            <a:ext cx="2122458" cy="24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74"/>
              </a:lnSpc>
            </a:pPr>
            <a:r>
              <a:rPr lang="en-US" sz="1803" spc="-81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27 května, 2026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14900" y="4040525"/>
            <a:ext cx="7206941" cy="641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3"/>
              </a:lnSpc>
              <a:spcBef>
                <a:spcPct val="0"/>
              </a:spcBef>
            </a:pPr>
            <a:r>
              <a:rPr lang="en-US" sz="4437" spc="-199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kteří chtějí v Kohoutovicích žít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9640" y="8034838"/>
            <a:ext cx="3273369" cy="641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3"/>
              </a:lnSpc>
              <a:spcBef>
                <a:spcPct val="0"/>
              </a:spcBef>
            </a:pPr>
            <a:r>
              <a:rPr lang="en-US" sz="4437" spc="-199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Jakub Hruška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9640" y="8686232"/>
            <a:ext cx="4366915" cy="43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8"/>
              </a:lnSpc>
              <a:spcBef>
                <a:spcPct val="0"/>
              </a:spcBef>
            </a:pPr>
            <a:r>
              <a:rPr lang="en-US" sz="2937" spc="-132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starosta Brno-Kohoutovice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61007">
            <a:off x="-1960892" y="2102293"/>
            <a:ext cx="9228490" cy="1526896"/>
          </a:xfrm>
          <a:custGeom>
            <a:avLst/>
            <a:gdLst/>
            <a:ahLst/>
            <a:cxnLst/>
            <a:rect r="r" b="b" t="t" l="l"/>
            <a:pathLst>
              <a:path h="1526896" w="9228490">
                <a:moveTo>
                  <a:pt x="0" y="0"/>
                </a:moveTo>
                <a:lnTo>
                  <a:pt x="9228491" y="0"/>
                </a:lnTo>
                <a:lnTo>
                  <a:pt x="9228491" y="1526896"/>
                </a:lnTo>
                <a:lnTo>
                  <a:pt x="0" y="152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95648" y="1028700"/>
            <a:ext cx="10537164" cy="8174835"/>
            <a:chOff x="0" y="0"/>
            <a:chExt cx="14049553" cy="108997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98811" y="5153935"/>
              <a:ext cx="1982270" cy="1631243"/>
            </a:xfrm>
            <a:custGeom>
              <a:avLst/>
              <a:gdLst/>
              <a:ahLst/>
              <a:cxnLst/>
              <a:rect r="r" b="b" t="t" l="l"/>
              <a:pathLst>
                <a:path h="1631243" w="1982270">
                  <a:moveTo>
                    <a:pt x="0" y="0"/>
                  </a:moveTo>
                  <a:lnTo>
                    <a:pt x="1982269" y="0"/>
                  </a:lnTo>
                  <a:lnTo>
                    <a:pt x="1982269" y="1631242"/>
                  </a:lnTo>
                  <a:lnTo>
                    <a:pt x="0" y="1631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6578691"/>
              <a:ext cx="3376053" cy="2240378"/>
            </a:xfrm>
            <a:custGeom>
              <a:avLst/>
              <a:gdLst/>
              <a:ahLst/>
              <a:cxnLst/>
              <a:rect r="r" b="b" t="t" l="l"/>
              <a:pathLst>
                <a:path h="2240378" w="3376053">
                  <a:moveTo>
                    <a:pt x="0" y="0"/>
                  </a:moveTo>
                  <a:lnTo>
                    <a:pt x="3376053" y="0"/>
                  </a:lnTo>
                  <a:lnTo>
                    <a:pt x="3376053" y="2240378"/>
                  </a:lnTo>
                  <a:lnTo>
                    <a:pt x="0" y="2240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012018" y="8142179"/>
              <a:ext cx="1393783" cy="619459"/>
            </a:xfrm>
            <a:custGeom>
              <a:avLst/>
              <a:gdLst/>
              <a:ahLst/>
              <a:cxnLst/>
              <a:rect r="r" b="b" t="t" l="l"/>
              <a:pathLst>
                <a:path h="619459" w="1393783">
                  <a:moveTo>
                    <a:pt x="0" y="0"/>
                  </a:moveTo>
                  <a:lnTo>
                    <a:pt x="1393783" y="0"/>
                  </a:lnTo>
                  <a:lnTo>
                    <a:pt x="1393783" y="619459"/>
                  </a:lnTo>
                  <a:lnTo>
                    <a:pt x="0" y="6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413634" y="1074665"/>
              <a:ext cx="1617532" cy="426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0"/>
                </a:lnSpc>
              </a:pPr>
              <a:r>
                <a:rPr lang="en-US" sz="1957" spc="97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KONCERT</a:t>
              </a:r>
            </a:p>
          </p:txBody>
        </p:sp>
        <p:sp>
          <p:nvSpPr>
            <p:cNvPr name="Freeform 8" id="8"/>
            <p:cNvSpPr/>
            <p:nvPr/>
          </p:nvSpPr>
          <p:spPr>
            <a:xfrm flipH="false" flipV="false" rot="0">
              <a:off x="1823688" y="2049857"/>
              <a:ext cx="4563350" cy="3066323"/>
            </a:xfrm>
            <a:custGeom>
              <a:avLst/>
              <a:gdLst/>
              <a:ahLst/>
              <a:cxnLst/>
              <a:rect r="r" b="b" t="t" l="l"/>
              <a:pathLst>
                <a:path h="3066323" w="4563350">
                  <a:moveTo>
                    <a:pt x="0" y="0"/>
                  </a:moveTo>
                  <a:lnTo>
                    <a:pt x="4563350" y="0"/>
                  </a:lnTo>
                  <a:lnTo>
                    <a:pt x="4563350" y="3066323"/>
                  </a:lnTo>
                  <a:lnTo>
                    <a:pt x="0" y="306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690447" y="0"/>
              <a:ext cx="6752106" cy="6917295"/>
            </a:xfrm>
            <a:custGeom>
              <a:avLst/>
              <a:gdLst/>
              <a:ahLst/>
              <a:cxnLst/>
              <a:rect r="r" b="b" t="t" l="l"/>
              <a:pathLst>
                <a:path h="6917295" w="6752106">
                  <a:moveTo>
                    <a:pt x="0" y="0"/>
                  </a:moveTo>
                  <a:lnTo>
                    <a:pt x="6752106" y="0"/>
                  </a:lnTo>
                  <a:lnTo>
                    <a:pt x="6752106" y="6917295"/>
                  </a:lnTo>
                  <a:lnTo>
                    <a:pt x="0" y="6917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537415" y="1287334"/>
              <a:ext cx="1001459" cy="815621"/>
            </a:xfrm>
            <a:custGeom>
              <a:avLst/>
              <a:gdLst/>
              <a:ahLst/>
              <a:cxnLst/>
              <a:rect r="r" b="b" t="t" l="l"/>
              <a:pathLst>
                <a:path h="815621" w="1001459">
                  <a:moveTo>
                    <a:pt x="0" y="0"/>
                  </a:moveTo>
                  <a:lnTo>
                    <a:pt x="1001459" y="0"/>
                  </a:lnTo>
                  <a:lnTo>
                    <a:pt x="1001459" y="815621"/>
                  </a:lnTo>
                  <a:lnTo>
                    <a:pt x="0" y="815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690447" y="2944911"/>
              <a:ext cx="1393783" cy="3458648"/>
            </a:xfrm>
            <a:custGeom>
              <a:avLst/>
              <a:gdLst/>
              <a:ahLst/>
              <a:cxnLst/>
              <a:rect r="r" b="b" t="t" l="l"/>
              <a:pathLst>
                <a:path h="3458648" w="1393783">
                  <a:moveTo>
                    <a:pt x="0" y="0"/>
                  </a:moveTo>
                  <a:lnTo>
                    <a:pt x="1393784" y="0"/>
                  </a:lnTo>
                  <a:lnTo>
                    <a:pt x="1393784" y="3458647"/>
                  </a:lnTo>
                  <a:lnTo>
                    <a:pt x="0" y="3458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4708910" y="6917295"/>
              <a:ext cx="8017261" cy="1621238"/>
            </a:xfrm>
            <a:custGeom>
              <a:avLst/>
              <a:gdLst/>
              <a:ahLst/>
              <a:cxnLst/>
              <a:rect r="r" b="b" t="t" l="l"/>
              <a:pathLst>
                <a:path h="1621238" w="8017261">
                  <a:moveTo>
                    <a:pt x="0" y="0"/>
                  </a:moveTo>
                  <a:lnTo>
                    <a:pt x="8017261" y="0"/>
                  </a:lnTo>
                  <a:lnTo>
                    <a:pt x="8017261" y="1621238"/>
                  </a:lnTo>
                  <a:lnTo>
                    <a:pt x="0" y="1621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0750058" y="8801568"/>
              <a:ext cx="2347007" cy="3297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175"/>
                </a:lnSpc>
              </a:pPr>
              <a:r>
                <a:rPr lang="en-US" sz="1554" spc="77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PIŇOSOVA ULICE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3760118" y="8452917"/>
              <a:ext cx="6948268" cy="2446864"/>
            </a:xfrm>
            <a:custGeom>
              <a:avLst/>
              <a:gdLst/>
              <a:ahLst/>
              <a:cxnLst/>
              <a:rect r="r" b="b" t="t" l="l"/>
              <a:pathLst>
                <a:path h="2446864" w="6948268">
                  <a:moveTo>
                    <a:pt x="0" y="0"/>
                  </a:moveTo>
                  <a:lnTo>
                    <a:pt x="6948268" y="0"/>
                  </a:lnTo>
                  <a:lnTo>
                    <a:pt x="6948268" y="2446864"/>
                  </a:lnTo>
                  <a:lnTo>
                    <a:pt x="0" y="2446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0750058" y="8433867"/>
              <a:ext cx="2569021" cy="3277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75"/>
                </a:lnSpc>
              </a:pPr>
              <a:r>
                <a:rPr lang="en-US" sz="1554" spc="77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PAMĚTŇNÍ LAVIČKA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3270910" y="1583855"/>
              <a:ext cx="2315291" cy="2841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2"/>
                </a:lnSpc>
              </a:pPr>
              <a:r>
                <a:rPr lang="en-US" sz="1294" spc="64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PRO ALOISE PIŇOSE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303563" y="5134885"/>
              <a:ext cx="4593371" cy="689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75"/>
                </a:lnSpc>
              </a:pPr>
              <a:r>
                <a:rPr lang="en-US" sz="1554" spc="77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TĚLOCVIČNÁ ŠKOLY </a:t>
              </a:r>
            </a:p>
            <a:p>
              <a:pPr algn="ctr">
                <a:lnSpc>
                  <a:spcPts val="2175"/>
                </a:lnSpc>
              </a:pPr>
              <a:r>
                <a:rPr lang="en-US" sz="1554" spc="77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ZŠ CHALABALOVA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3049242" y="5972492"/>
              <a:ext cx="3805958" cy="576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254632" indent="-127316" lvl="1">
                <a:lnSpc>
                  <a:spcPts val="1769"/>
                </a:lnSpc>
                <a:buFont typeface="Arial"/>
                <a:buChar char="•"/>
              </a:pPr>
              <a:r>
                <a:rPr lang="en-US" sz="1179" spc="58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KAPACITA PRO 100 A VÍCE LIDÍ</a:t>
              </a:r>
            </a:p>
            <a:p>
              <a:pPr algn="l" marL="254632" indent="-127316" lvl="1">
                <a:lnSpc>
                  <a:spcPts val="1769"/>
                </a:lnSpc>
                <a:buFont typeface="Arial"/>
                <a:buChar char="•"/>
              </a:pPr>
              <a:r>
                <a:rPr lang="en-US" sz="1179" spc="58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ORIGINÁLNÍ MÍSTO PRO KONCERT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00584" y="8762860"/>
              <a:ext cx="3013050" cy="3277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75"/>
                </a:lnSpc>
              </a:pPr>
              <a:r>
                <a:rPr lang="en-US" sz="1554" spc="77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KAVÁRNA GRAND PRIX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0588085" y="9140216"/>
              <a:ext cx="2854468" cy="876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254632" indent="-127316" lvl="1">
                <a:lnSpc>
                  <a:spcPts val="1769"/>
                </a:lnSpc>
                <a:buFont typeface="Arial"/>
                <a:buChar char="•"/>
              </a:pPr>
              <a:r>
                <a:rPr lang="en-US" sz="1179" spc="58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PŘIPOMÍNKA OSOBNOSTI</a:t>
              </a:r>
            </a:p>
            <a:p>
              <a:pPr algn="l" marL="254632" indent="-127316" lvl="1">
                <a:lnSpc>
                  <a:spcPts val="1769"/>
                </a:lnSpc>
                <a:buFont typeface="Arial"/>
                <a:buChar char="•"/>
              </a:pPr>
              <a:r>
                <a:rPr lang="en-US" sz="1179" spc="58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VEŘEJNÝ PROSTOR</a:t>
              </a:r>
            </a:p>
            <a:p>
              <a:pPr algn="l" marL="254632" indent="-127316" lvl="1">
                <a:lnSpc>
                  <a:spcPts val="1769"/>
                </a:lnSpc>
                <a:buFont typeface="Arial"/>
                <a:buChar char="•"/>
              </a:pPr>
              <a:r>
                <a:rPr lang="en-US" sz="1179" spc="58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TRVALÝ ODKAZ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49463" y="9248641"/>
              <a:ext cx="2315291" cy="58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2"/>
                </a:lnSpc>
              </a:pPr>
              <a:r>
                <a:rPr lang="en-US" sz="1294" spc="64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VIKTOR PANTŮČEK, DRAMATURG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1314795" y="6722521"/>
              <a:ext cx="2734758" cy="8803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0"/>
                </a:lnSpc>
              </a:pPr>
              <a:r>
                <a:rPr lang="en-US" sz="1957" spc="97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JEHO ULICE HNED VEDLE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5330487" y="1780453"/>
            <a:ext cx="1928813" cy="444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2"/>
              </a:lnSpc>
            </a:pPr>
            <a:r>
              <a:rPr lang="en-US" sz="1294" spc="64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BÝVALÁ KAVÁRNA GRAND PRIX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9477476" y="6440047"/>
            <a:ext cx="1183240" cy="1722349"/>
          </a:xfrm>
          <a:custGeom>
            <a:avLst/>
            <a:gdLst/>
            <a:ahLst/>
            <a:cxnLst/>
            <a:rect r="r" b="b" t="t" l="l"/>
            <a:pathLst>
              <a:path h="1722349" w="1183240">
                <a:moveTo>
                  <a:pt x="0" y="0"/>
                </a:moveTo>
                <a:lnTo>
                  <a:pt x="1183240" y="0"/>
                </a:lnTo>
                <a:lnTo>
                  <a:pt x="1183240" y="1722349"/>
                </a:lnTo>
                <a:lnTo>
                  <a:pt x="0" y="1722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28700" y="1199600"/>
            <a:ext cx="8448776" cy="4871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67"/>
              </a:lnSpc>
            </a:pPr>
            <a:r>
              <a:rPr lang="en-US" sz="6667" spc="-346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Nápadům nestačí </a:t>
            </a:r>
          </a:p>
          <a:p>
            <a:pPr algn="l">
              <a:lnSpc>
                <a:spcPts val="7667"/>
              </a:lnSpc>
            </a:pPr>
            <a:r>
              <a:rPr lang="en-US" sz="6667" spc="-346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jen tleskat. </a:t>
            </a:r>
          </a:p>
          <a:p>
            <a:pPr algn="l">
              <a:lnSpc>
                <a:spcPts val="7667"/>
              </a:lnSpc>
            </a:pPr>
            <a:r>
              <a:rPr lang="en-US" sz="6667" spc="-346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Potřebu</a:t>
            </a:r>
            <a:r>
              <a:rPr lang="en-US" sz="6667" spc="-346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jí podporu.</a:t>
            </a:r>
          </a:p>
          <a:p>
            <a:pPr algn="l">
              <a:lnSpc>
                <a:spcPts val="7667"/>
              </a:lnSpc>
            </a:pPr>
          </a:p>
          <a:p>
            <a:pPr algn="l">
              <a:lnSpc>
                <a:spcPts val="7667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5106593"/>
            <a:ext cx="5064670" cy="379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Autoři sídliště pojmenovali naše ulice po hudebních skladatelích — Axmanovi, Myslivečkovi, Jírovcovi, Richterovi a mnoha dalších.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Lavička měla za úkol hrát a zachytit dílo „Statická kompozice“ grafika Dalibora Chatrného.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Na nás pak bylo hledat podporu, spojit školu, sehnat sponzory a ukázat lidem, že 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i sídliště může být místem, na které jsou jeho obyvatelé hrdí.</a:t>
            </a:r>
          </a:p>
          <a:p>
            <a:pPr algn="l">
              <a:lnSpc>
                <a:spcPts val="2559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9144000" y="8335314"/>
            <a:ext cx="1928813" cy="444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2"/>
              </a:lnSpc>
            </a:pPr>
            <a:r>
              <a:rPr lang="en-US" sz="1294" spc="64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JEDNO Z DĚL SÉRIE </a:t>
            </a:r>
          </a:p>
          <a:p>
            <a:pPr algn="ctr">
              <a:lnSpc>
                <a:spcPts val="1812"/>
              </a:lnSpc>
            </a:pPr>
            <a:r>
              <a:rPr lang="en-US" sz="1294" spc="64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STATICKÁ HUDBA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2816172" y="4067623"/>
            <a:ext cx="4091986" cy="2626311"/>
          </a:xfrm>
          <a:custGeom>
            <a:avLst/>
            <a:gdLst/>
            <a:ahLst/>
            <a:cxnLst/>
            <a:rect r="r" b="b" t="t" l="l"/>
            <a:pathLst>
              <a:path h="2626311" w="4091986">
                <a:moveTo>
                  <a:pt x="0" y="0"/>
                </a:moveTo>
                <a:lnTo>
                  <a:pt x="4091986" y="0"/>
                </a:lnTo>
                <a:lnTo>
                  <a:pt x="4091986" y="2626311"/>
                </a:lnTo>
                <a:lnTo>
                  <a:pt x="0" y="26263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742315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36145" y="8477156"/>
            <a:ext cx="6223155" cy="781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16"/>
              </a:lnSpc>
            </a:pPr>
            <a:r>
              <a:rPr lang="en-US" b="true" sz="4973" spc="-223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2025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834023">
            <a:off x="-737280" y="7320610"/>
            <a:ext cx="5173445" cy="3875381"/>
          </a:xfrm>
          <a:custGeom>
            <a:avLst/>
            <a:gdLst/>
            <a:ahLst/>
            <a:cxnLst/>
            <a:rect r="r" b="b" t="t" l="l"/>
            <a:pathLst>
              <a:path h="3875381" w="5173445">
                <a:moveTo>
                  <a:pt x="0" y="0"/>
                </a:moveTo>
                <a:lnTo>
                  <a:pt x="5173445" y="0"/>
                </a:lnTo>
                <a:lnTo>
                  <a:pt x="5173445" y="3875380"/>
                </a:lnTo>
                <a:lnTo>
                  <a:pt x="0" y="387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8290227"/>
            <a:ext cx="5064670" cy="1291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Pamětní lavička z 3D betonu.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Motiv je inspirovaný hudbou.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Pod QR kódem uslyšíte, jak zní.</a:t>
            </a:r>
          </a:p>
          <a:p>
            <a:pPr algn="l">
              <a:lnSpc>
                <a:spcPts val="255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1378385"/>
          </a:xfrm>
          <a:custGeom>
            <a:avLst/>
            <a:gdLst/>
            <a:ahLst/>
            <a:cxnLst/>
            <a:rect r="r" b="b" t="t" l="l"/>
            <a:pathLst>
              <a:path h="11378385" w="18288000">
                <a:moveTo>
                  <a:pt x="0" y="0"/>
                </a:moveTo>
                <a:lnTo>
                  <a:pt x="18288000" y="0"/>
                </a:lnTo>
                <a:lnTo>
                  <a:pt x="18288000" y="11378385"/>
                </a:lnTo>
                <a:lnTo>
                  <a:pt x="0" y="1137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95" r="0" b="-59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36145" y="8477156"/>
            <a:ext cx="6223155" cy="781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16"/>
              </a:lnSpc>
            </a:pPr>
            <a:r>
              <a:rPr lang="en-US" b="true" sz="4973" spc="-223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1910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834023">
            <a:off x="-321390" y="7139788"/>
            <a:ext cx="5173445" cy="3875381"/>
          </a:xfrm>
          <a:custGeom>
            <a:avLst/>
            <a:gdLst/>
            <a:ahLst/>
            <a:cxnLst/>
            <a:rect r="r" b="b" t="t" l="l"/>
            <a:pathLst>
              <a:path h="3875381" w="5173445">
                <a:moveTo>
                  <a:pt x="0" y="0"/>
                </a:moveTo>
                <a:lnTo>
                  <a:pt x="5173445" y="0"/>
                </a:lnTo>
                <a:lnTo>
                  <a:pt x="5173445" y="3875381"/>
                </a:lnTo>
                <a:lnTo>
                  <a:pt x="0" y="38753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8290227"/>
            <a:ext cx="4033406" cy="1291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Dochované fotografie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i starousedlíci potvrzují, že hody vždycky byly neodmyslitelnou součástí života obce.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79312"/>
            <a:ext cx="18288000" cy="12230100"/>
          </a:xfrm>
          <a:custGeom>
            <a:avLst/>
            <a:gdLst/>
            <a:ahLst/>
            <a:cxnLst/>
            <a:rect r="r" b="b" t="t" l="l"/>
            <a:pathLst>
              <a:path h="12230100" w="18288000">
                <a:moveTo>
                  <a:pt x="0" y="0"/>
                </a:moveTo>
                <a:lnTo>
                  <a:pt x="18288000" y="0"/>
                </a:lnTo>
                <a:lnTo>
                  <a:pt x="18288000" y="12230100"/>
                </a:lnTo>
                <a:lnTo>
                  <a:pt x="0" y="1223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36145" y="8477156"/>
            <a:ext cx="6223155" cy="781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16"/>
              </a:lnSpc>
            </a:pPr>
            <a:r>
              <a:rPr lang="en-US" b="true" sz="4973" spc="-223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2026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834023">
            <a:off x="-13993" y="7212117"/>
            <a:ext cx="5173445" cy="3875381"/>
          </a:xfrm>
          <a:custGeom>
            <a:avLst/>
            <a:gdLst/>
            <a:ahLst/>
            <a:cxnLst/>
            <a:rect r="r" b="b" t="t" l="l"/>
            <a:pathLst>
              <a:path h="3875381" w="5173445">
                <a:moveTo>
                  <a:pt x="0" y="0"/>
                </a:moveTo>
                <a:lnTo>
                  <a:pt x="5173445" y="0"/>
                </a:lnTo>
                <a:lnTo>
                  <a:pt x="5173445" y="3875380"/>
                </a:lnTo>
                <a:lnTo>
                  <a:pt x="0" y="387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8290227"/>
            <a:ext cx="4033406" cy="1291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Některé tradice se podařilo obnovit brzy po roce 1990.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Masopust se do ulic Kohoutovic vrátil až v roce 2025.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6356252"/>
            <a:ext cx="3013991" cy="2834474"/>
          </a:xfrm>
          <a:custGeom>
            <a:avLst/>
            <a:gdLst/>
            <a:ahLst/>
            <a:cxnLst/>
            <a:rect r="r" b="b" t="t" l="l"/>
            <a:pathLst>
              <a:path h="2834474" w="3013991">
                <a:moveTo>
                  <a:pt x="0" y="0"/>
                </a:moveTo>
                <a:lnTo>
                  <a:pt x="3013991" y="0"/>
                </a:lnTo>
                <a:lnTo>
                  <a:pt x="3013991" y="2834474"/>
                </a:lnTo>
                <a:lnTo>
                  <a:pt x="0" y="283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58320" y="7993519"/>
            <a:ext cx="1309263" cy="481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symbolický se pochová basa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572814" y="6671181"/>
            <a:ext cx="680274" cy="415723"/>
          </a:xfrm>
          <a:custGeom>
            <a:avLst/>
            <a:gdLst/>
            <a:ahLst/>
            <a:cxnLst/>
            <a:rect r="r" b="b" t="t" l="l"/>
            <a:pathLst>
              <a:path h="415723" w="680274">
                <a:moveTo>
                  <a:pt x="0" y="0"/>
                </a:moveTo>
                <a:lnTo>
                  <a:pt x="680274" y="0"/>
                </a:lnTo>
                <a:lnTo>
                  <a:pt x="680274" y="415723"/>
                </a:lnTo>
                <a:lnTo>
                  <a:pt x="0" y="41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25169" y="1527036"/>
            <a:ext cx="850342" cy="614136"/>
          </a:xfrm>
          <a:custGeom>
            <a:avLst/>
            <a:gdLst/>
            <a:ahLst/>
            <a:cxnLst/>
            <a:rect r="r" b="b" t="t" l="l"/>
            <a:pathLst>
              <a:path h="614136" w="850342">
                <a:moveTo>
                  <a:pt x="0" y="0"/>
                </a:moveTo>
                <a:lnTo>
                  <a:pt x="850342" y="0"/>
                </a:lnTo>
                <a:lnTo>
                  <a:pt x="850342" y="614136"/>
                </a:lnTo>
                <a:lnTo>
                  <a:pt x="0" y="61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33113" y="529673"/>
            <a:ext cx="1511720" cy="2834474"/>
          </a:xfrm>
          <a:custGeom>
            <a:avLst/>
            <a:gdLst/>
            <a:ahLst/>
            <a:cxnLst/>
            <a:rect r="r" b="b" t="t" l="l"/>
            <a:pathLst>
              <a:path h="2834474" w="1511720">
                <a:moveTo>
                  <a:pt x="0" y="0"/>
                </a:moveTo>
                <a:lnTo>
                  <a:pt x="1511719" y="0"/>
                </a:lnTo>
                <a:lnTo>
                  <a:pt x="1511719" y="2834475"/>
                </a:lnTo>
                <a:lnTo>
                  <a:pt x="0" y="283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661585" y="3420792"/>
            <a:ext cx="895108" cy="292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9"/>
              </a:lnSpc>
            </a:pPr>
            <a:r>
              <a:rPr lang="en-US" sz="1966" spc="98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2. KROK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608146" y="3728728"/>
            <a:ext cx="1148945" cy="718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koupit basu,</a:t>
            </a:r>
          </a:p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aby bylo</a:t>
            </a:r>
          </a:p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co pochovat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15056163" y="1971434"/>
            <a:ext cx="680274" cy="1020411"/>
          </a:xfrm>
          <a:custGeom>
            <a:avLst/>
            <a:gdLst/>
            <a:ahLst/>
            <a:cxnLst/>
            <a:rect r="r" b="b" t="t" l="l"/>
            <a:pathLst>
              <a:path h="1020411" w="680274">
                <a:moveTo>
                  <a:pt x="680274" y="0"/>
                </a:moveTo>
                <a:lnTo>
                  <a:pt x="0" y="0"/>
                </a:lnTo>
                <a:lnTo>
                  <a:pt x="0" y="1020410"/>
                </a:lnTo>
                <a:lnTo>
                  <a:pt x="680274" y="1020410"/>
                </a:lnTo>
                <a:lnTo>
                  <a:pt x="68027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02089" y="3849597"/>
            <a:ext cx="3761641" cy="2276275"/>
          </a:xfrm>
          <a:custGeom>
            <a:avLst/>
            <a:gdLst/>
            <a:ahLst/>
            <a:cxnLst/>
            <a:rect r="r" b="b" t="t" l="l"/>
            <a:pathLst>
              <a:path h="2276275" w="3761641">
                <a:moveTo>
                  <a:pt x="0" y="0"/>
                </a:moveTo>
                <a:lnTo>
                  <a:pt x="3761641" y="0"/>
                </a:lnTo>
                <a:lnTo>
                  <a:pt x="3761641" y="2276275"/>
                </a:lnTo>
                <a:lnTo>
                  <a:pt x="0" y="2276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268009" y="5154737"/>
            <a:ext cx="680274" cy="415723"/>
          </a:xfrm>
          <a:custGeom>
            <a:avLst/>
            <a:gdLst/>
            <a:ahLst/>
            <a:cxnLst/>
            <a:rect r="r" b="b" t="t" l="l"/>
            <a:pathLst>
              <a:path h="415723" w="680274">
                <a:moveTo>
                  <a:pt x="0" y="0"/>
                </a:moveTo>
                <a:lnTo>
                  <a:pt x="680274" y="0"/>
                </a:lnTo>
                <a:lnTo>
                  <a:pt x="680274" y="415723"/>
                </a:lnTo>
                <a:lnTo>
                  <a:pt x="0" y="415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734923" y="3501215"/>
            <a:ext cx="2012477" cy="1832960"/>
          </a:xfrm>
          <a:custGeom>
            <a:avLst/>
            <a:gdLst/>
            <a:ahLst/>
            <a:cxnLst/>
            <a:rect r="r" b="b" t="t" l="l"/>
            <a:pathLst>
              <a:path h="1832960" w="2012477">
                <a:moveTo>
                  <a:pt x="0" y="0"/>
                </a:moveTo>
                <a:lnTo>
                  <a:pt x="2012477" y="0"/>
                </a:lnTo>
                <a:lnTo>
                  <a:pt x="2012477" y="1832960"/>
                </a:lnTo>
                <a:lnTo>
                  <a:pt x="0" y="1832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122528" y="3898873"/>
            <a:ext cx="1255823" cy="1095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1"/>
              </a:lnSpc>
            </a:pPr>
            <a:r>
              <a:rPr lang="en-US" sz="1825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Basu se nepochovává!</a:t>
            </a:r>
          </a:p>
          <a:p>
            <a:pPr algn="ctr">
              <a:lnSpc>
                <a:spcPts val="2191"/>
              </a:lnSpc>
            </a:pPr>
            <a:r>
              <a:rPr lang="en-US" sz="1825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Nauč se na ni hrát.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407263" y="3907490"/>
            <a:ext cx="1181031" cy="1823512"/>
          </a:xfrm>
          <a:custGeom>
            <a:avLst/>
            <a:gdLst/>
            <a:ahLst/>
            <a:cxnLst/>
            <a:rect r="r" b="b" t="t" l="l"/>
            <a:pathLst>
              <a:path h="1823512" w="1181031">
                <a:moveTo>
                  <a:pt x="0" y="0"/>
                </a:moveTo>
                <a:lnTo>
                  <a:pt x="1181031" y="0"/>
                </a:lnTo>
                <a:lnTo>
                  <a:pt x="1181031" y="1823512"/>
                </a:lnTo>
                <a:lnTo>
                  <a:pt x="0" y="18235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843521" y="5143500"/>
            <a:ext cx="2012477" cy="1625099"/>
          </a:xfrm>
          <a:custGeom>
            <a:avLst/>
            <a:gdLst/>
            <a:ahLst/>
            <a:cxnLst/>
            <a:rect r="r" b="b" t="t" l="l"/>
            <a:pathLst>
              <a:path h="1625099" w="2012477">
                <a:moveTo>
                  <a:pt x="0" y="0"/>
                </a:moveTo>
                <a:lnTo>
                  <a:pt x="2012477" y="0"/>
                </a:lnTo>
                <a:lnTo>
                  <a:pt x="2012477" y="1625099"/>
                </a:lnTo>
                <a:lnTo>
                  <a:pt x="0" y="1625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438557" y="6987924"/>
            <a:ext cx="850342" cy="614136"/>
          </a:xfrm>
          <a:custGeom>
            <a:avLst/>
            <a:gdLst/>
            <a:ahLst/>
            <a:cxnLst/>
            <a:rect r="r" b="b" t="t" l="l"/>
            <a:pathLst>
              <a:path h="614136" w="850342">
                <a:moveTo>
                  <a:pt x="0" y="0"/>
                </a:moveTo>
                <a:lnTo>
                  <a:pt x="850342" y="0"/>
                </a:lnTo>
                <a:lnTo>
                  <a:pt x="850342" y="614136"/>
                </a:lnTo>
                <a:lnTo>
                  <a:pt x="0" y="614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535859" y="6825749"/>
            <a:ext cx="5357157" cy="2636061"/>
          </a:xfrm>
          <a:custGeom>
            <a:avLst/>
            <a:gdLst/>
            <a:ahLst/>
            <a:cxnLst/>
            <a:rect r="r" b="b" t="t" l="l"/>
            <a:pathLst>
              <a:path h="2636061" w="5357157">
                <a:moveTo>
                  <a:pt x="0" y="0"/>
                </a:moveTo>
                <a:lnTo>
                  <a:pt x="5357157" y="0"/>
                </a:lnTo>
                <a:lnTo>
                  <a:pt x="5357157" y="2636061"/>
                </a:lnTo>
                <a:lnTo>
                  <a:pt x="0" y="26360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309395" y="7086904"/>
            <a:ext cx="1335982" cy="226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3"/>
              </a:lnSpc>
            </a:pPr>
            <a:r>
              <a:rPr lang="en-US" sz="1544" spc="77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PANÍ UČITELKA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496433" y="7356329"/>
            <a:ext cx="975267" cy="245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má pravdu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223203" y="5229786"/>
            <a:ext cx="1643258" cy="245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 spc="78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ZAČÍNAM SE UČIT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496371" y="5523142"/>
            <a:ext cx="1148945" cy="245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hrát na basu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934667" y="6144196"/>
            <a:ext cx="3219717" cy="292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9"/>
              </a:lnSpc>
            </a:pPr>
            <a:r>
              <a:rPr lang="en-US" sz="1966" spc="98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SKLÁDÁME HODOVOU KAPELU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030173" y="6441436"/>
            <a:ext cx="1148945" cy="245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s kamarády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749616" y="9338157"/>
            <a:ext cx="1897095" cy="292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9"/>
              </a:lnSpc>
            </a:pPr>
            <a:r>
              <a:rPr lang="en-US" sz="1966" spc="98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POCHOVÁNÍ BASY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853113" y="9328632"/>
            <a:ext cx="2217731" cy="245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tradiční ritual masopustu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7353484" y="719211"/>
            <a:ext cx="3344680" cy="2229787"/>
          </a:xfrm>
          <a:custGeom>
            <a:avLst/>
            <a:gdLst/>
            <a:ahLst/>
            <a:cxnLst/>
            <a:rect r="r" b="b" t="t" l="l"/>
            <a:pathLst>
              <a:path h="2229787" w="3344680">
                <a:moveTo>
                  <a:pt x="0" y="0"/>
                </a:moveTo>
                <a:lnTo>
                  <a:pt x="3344680" y="0"/>
                </a:lnTo>
                <a:lnTo>
                  <a:pt x="3344680" y="2229786"/>
                </a:lnTo>
                <a:lnTo>
                  <a:pt x="0" y="2229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8729326" y="2991844"/>
            <a:ext cx="748150" cy="292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7"/>
              </a:lnSpc>
            </a:pPr>
            <a:r>
              <a:rPr lang="en-US" sz="1931" spc="96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1. KROK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973153" y="3270491"/>
            <a:ext cx="2631492" cy="245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157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najít divadlo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8700" y="1199600"/>
            <a:ext cx="5343709" cy="7786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67"/>
              </a:lnSpc>
            </a:pPr>
            <a:r>
              <a:rPr lang="en-US" sz="6667" spc="-346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Basa,</a:t>
            </a:r>
          </a:p>
          <a:p>
            <a:pPr algn="l">
              <a:lnSpc>
                <a:spcPts val="7667"/>
              </a:lnSpc>
            </a:pPr>
            <a:r>
              <a:rPr lang="en-US" sz="6667" spc="-346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spojila lidi</a:t>
            </a:r>
          </a:p>
          <a:p>
            <a:pPr algn="l">
              <a:lnSpc>
                <a:spcPts val="7667"/>
              </a:lnSpc>
            </a:pPr>
          </a:p>
          <a:p>
            <a:pPr algn="l">
              <a:lnSpc>
                <a:spcPts val="7667"/>
              </a:lnSpc>
            </a:pPr>
          </a:p>
          <a:p>
            <a:pPr algn="l">
              <a:lnSpc>
                <a:spcPts val="7667"/>
              </a:lnSpc>
            </a:pPr>
          </a:p>
          <a:p>
            <a:pPr algn="l">
              <a:lnSpc>
                <a:spcPts val="7667"/>
              </a:lnSpc>
            </a:pPr>
          </a:p>
          <a:p>
            <a:pPr algn="l">
              <a:lnSpc>
                <a:spcPts val="7667"/>
              </a:lnSpc>
            </a:pPr>
          </a:p>
          <a:p>
            <a:pPr algn="l">
              <a:lnSpc>
                <a:spcPts val="7667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028700" y="3606882"/>
            <a:ext cx="5064670" cy="2209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Jedna basa měla být původně jen rekvizitou pro starý masopustní zvyk. Nakonec kolem ní vznikla kapela, parta dobrovolníků 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a po třiceti letech i návrat Fašanku do Kohoutovic. Ukázalo se, že tradice často nezačínají penězi, ale jedním nápadem 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a lidmi, kteří mu chtějí pomoct vrátit život.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5052014" y="5934577"/>
            <a:ext cx="4091986" cy="2626311"/>
          </a:xfrm>
          <a:custGeom>
            <a:avLst/>
            <a:gdLst/>
            <a:ahLst/>
            <a:cxnLst/>
            <a:rect r="r" b="b" t="t" l="l"/>
            <a:pathLst>
              <a:path h="2626311" w="4091986">
                <a:moveTo>
                  <a:pt x="0" y="0"/>
                </a:moveTo>
                <a:lnTo>
                  <a:pt x="4091986" y="0"/>
                </a:lnTo>
                <a:lnTo>
                  <a:pt x="4091986" y="2626311"/>
                </a:lnTo>
                <a:lnTo>
                  <a:pt x="0" y="26263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06152" y="3505652"/>
            <a:ext cx="3275696" cy="327569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2"/>
              <a:stretch>
                <a:fillRect l="-38996" t="0" r="-3899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781848" y="229956"/>
            <a:ext cx="3275696" cy="327569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3"/>
              <a:stretch>
                <a:fillRect l="-16747" t="0" r="-1674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230456" y="6781348"/>
            <a:ext cx="3275696" cy="327569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4"/>
              <a:stretch>
                <a:fillRect l="-35403" t="0" r="-35403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230456" y="229956"/>
            <a:ext cx="3275696" cy="327569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5"/>
              <a:stretch>
                <a:fillRect l="-38996" t="0" r="-3899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781848" y="6781348"/>
            <a:ext cx="3275696" cy="327569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6"/>
              <a:stretch>
                <a:fillRect l="-38996" t="0" r="-3899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057544" y="3505652"/>
            <a:ext cx="3275696" cy="327569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7"/>
              <a:stretch>
                <a:fillRect l="-38996" t="0" r="-38996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7333241" y="229956"/>
            <a:ext cx="3275696" cy="327569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8"/>
              <a:stretch>
                <a:fillRect l="-68408" t="-11760" r="0" b="-14392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7334144" y="6781348"/>
            <a:ext cx="3275696" cy="327569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9"/>
              <a:stretch>
                <a:fillRect l="-16747" t="0" r="-16747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54759" y="3505652"/>
            <a:ext cx="3275696" cy="3275696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10"/>
              <a:stretch>
                <a:fillRect l="-24728" t="0" r="-24728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-2321841" y="229956"/>
            <a:ext cx="3275696" cy="3275696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11"/>
              <a:stretch>
                <a:fillRect l="-25136" t="0" r="-25136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-2320937" y="6781348"/>
            <a:ext cx="3275696" cy="3275696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5998" y="0"/>
                  </a:moveTo>
                  <a:lnTo>
                    <a:pt x="786802" y="0"/>
                  </a:lnTo>
                  <a:cubicBezTo>
                    <a:pt x="793697" y="0"/>
                    <a:pt x="800310" y="2739"/>
                    <a:pt x="805185" y="7615"/>
                  </a:cubicBezTo>
                  <a:cubicBezTo>
                    <a:pt x="810061" y="12490"/>
                    <a:pt x="812800" y="19103"/>
                    <a:pt x="812800" y="25998"/>
                  </a:cubicBezTo>
                  <a:lnTo>
                    <a:pt x="812800" y="786802"/>
                  </a:lnTo>
                  <a:cubicBezTo>
                    <a:pt x="812800" y="793697"/>
                    <a:pt x="810061" y="800310"/>
                    <a:pt x="805185" y="805185"/>
                  </a:cubicBezTo>
                  <a:cubicBezTo>
                    <a:pt x="800310" y="810061"/>
                    <a:pt x="793697" y="812800"/>
                    <a:pt x="786802" y="812800"/>
                  </a:cubicBezTo>
                  <a:lnTo>
                    <a:pt x="25998" y="812800"/>
                  </a:lnTo>
                  <a:cubicBezTo>
                    <a:pt x="19103" y="812800"/>
                    <a:pt x="12490" y="810061"/>
                    <a:pt x="7615" y="805185"/>
                  </a:cubicBezTo>
                  <a:cubicBezTo>
                    <a:pt x="2739" y="800310"/>
                    <a:pt x="0" y="793697"/>
                    <a:pt x="0" y="786802"/>
                  </a:cubicBezTo>
                  <a:lnTo>
                    <a:pt x="0" y="25998"/>
                  </a:lnTo>
                  <a:cubicBezTo>
                    <a:pt x="0" y="19103"/>
                    <a:pt x="2739" y="12490"/>
                    <a:pt x="7615" y="7615"/>
                  </a:cubicBezTo>
                  <a:cubicBezTo>
                    <a:pt x="12490" y="2739"/>
                    <a:pt x="19103" y="0"/>
                    <a:pt x="25998" y="0"/>
                  </a:cubicBezTo>
                  <a:close/>
                </a:path>
              </a:pathLst>
            </a:custGeom>
            <a:blipFill>
              <a:blip r:embed="rId12"/>
              <a:stretch>
                <a:fillRect l="-38996" t="0" r="-38996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8128470" y="7403666"/>
            <a:ext cx="2031060" cy="2031060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13"/>
              <a:stretch>
                <a:fillRect l="-38996" t="0" r="-38996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404166" y="4127970"/>
            <a:ext cx="2031060" cy="2031060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14"/>
              <a:stretch>
                <a:fillRect l="-16747" t="0" r="-16747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4679862" y="852274"/>
            <a:ext cx="2031060" cy="2031060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15"/>
              <a:stretch>
                <a:fillRect l="-25136" t="0" r="-25136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8131663" y="852274"/>
            <a:ext cx="2031060" cy="2031060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16"/>
              <a:stretch>
                <a:fillRect l="-38996" t="0" r="-38996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583463" y="852274"/>
            <a:ext cx="2031060" cy="203106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17"/>
              <a:stretch>
                <a:fillRect l="-67021" t="0" r="-67021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4855967" y="4127970"/>
            <a:ext cx="2031060" cy="2031060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18"/>
              <a:stretch>
                <a:fillRect l="-25136" t="0" r="-25136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4676669" y="7403666"/>
            <a:ext cx="2031060" cy="2031060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19"/>
              <a:stretch>
                <a:fillRect l="-38996" t="0" r="-38996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583463" y="7629033"/>
            <a:ext cx="2031060" cy="2031060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29" y="0"/>
                  </a:moveTo>
                  <a:lnTo>
                    <a:pt x="770871" y="0"/>
                  </a:lnTo>
                  <a:cubicBezTo>
                    <a:pt x="794028" y="0"/>
                    <a:pt x="812800" y="18772"/>
                    <a:pt x="812800" y="41929"/>
                  </a:cubicBezTo>
                  <a:lnTo>
                    <a:pt x="812800" y="770871"/>
                  </a:lnTo>
                  <a:cubicBezTo>
                    <a:pt x="812800" y="794028"/>
                    <a:pt x="794028" y="812800"/>
                    <a:pt x="770871" y="812800"/>
                  </a:cubicBezTo>
                  <a:lnTo>
                    <a:pt x="41929" y="812800"/>
                  </a:lnTo>
                  <a:cubicBezTo>
                    <a:pt x="18772" y="812800"/>
                    <a:pt x="0" y="794028"/>
                    <a:pt x="0" y="770871"/>
                  </a:cubicBezTo>
                  <a:lnTo>
                    <a:pt x="0" y="41929"/>
                  </a:lnTo>
                  <a:cubicBezTo>
                    <a:pt x="0" y="18772"/>
                    <a:pt x="18772" y="0"/>
                    <a:pt x="41929" y="0"/>
                  </a:cubicBezTo>
                  <a:close/>
                </a:path>
              </a:pathLst>
            </a:custGeom>
            <a:blipFill>
              <a:blip r:embed="rId20"/>
              <a:stretch>
                <a:fillRect l="0" t="-16747" r="0" b="-16747"/>
              </a:stretch>
            </a:blipFill>
          </p:spPr>
        </p:sp>
      </p:grpSp>
      <p:sp>
        <p:nvSpPr>
          <p:cNvPr name="Freeform 40" id="40"/>
          <p:cNvSpPr/>
          <p:nvPr/>
        </p:nvSpPr>
        <p:spPr>
          <a:xfrm flipH="false" flipV="false" rot="-1092399">
            <a:off x="241721" y="2255751"/>
            <a:ext cx="9228490" cy="1526896"/>
          </a:xfrm>
          <a:custGeom>
            <a:avLst/>
            <a:gdLst/>
            <a:ahLst/>
            <a:cxnLst/>
            <a:rect r="r" b="b" t="t" l="l"/>
            <a:pathLst>
              <a:path h="1526896" w="9228490">
                <a:moveTo>
                  <a:pt x="0" y="0"/>
                </a:moveTo>
                <a:lnTo>
                  <a:pt x="9228491" y="0"/>
                </a:lnTo>
                <a:lnTo>
                  <a:pt x="9228491" y="1526896"/>
                </a:lnTo>
                <a:lnTo>
                  <a:pt x="0" y="15268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10162048">
            <a:off x="10065617" y="6245491"/>
            <a:ext cx="9228490" cy="1526896"/>
          </a:xfrm>
          <a:custGeom>
            <a:avLst/>
            <a:gdLst/>
            <a:ahLst/>
            <a:cxnLst/>
            <a:rect r="r" b="b" t="t" l="l"/>
            <a:pathLst>
              <a:path h="1526896" w="9228490">
                <a:moveTo>
                  <a:pt x="0" y="0"/>
                </a:moveTo>
                <a:lnTo>
                  <a:pt x="9228491" y="0"/>
                </a:lnTo>
                <a:lnTo>
                  <a:pt x="9228491" y="1526896"/>
                </a:lnTo>
                <a:lnTo>
                  <a:pt x="0" y="15268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3614524" y="5933663"/>
            <a:ext cx="2290373" cy="1470003"/>
          </a:xfrm>
          <a:custGeom>
            <a:avLst/>
            <a:gdLst/>
            <a:ahLst/>
            <a:cxnLst/>
            <a:rect r="r" b="b" t="t" l="l"/>
            <a:pathLst>
              <a:path h="1470003" w="2290373">
                <a:moveTo>
                  <a:pt x="0" y="0"/>
                </a:moveTo>
                <a:lnTo>
                  <a:pt x="2290373" y="0"/>
                </a:lnTo>
                <a:lnTo>
                  <a:pt x="2290373" y="1470003"/>
                </a:lnTo>
                <a:lnTo>
                  <a:pt x="0" y="147000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4519">
            <a:off x="4529755" y="2381873"/>
            <a:ext cx="9228490" cy="1526896"/>
          </a:xfrm>
          <a:custGeom>
            <a:avLst/>
            <a:gdLst/>
            <a:ahLst/>
            <a:cxnLst/>
            <a:rect r="r" b="b" t="t" l="l"/>
            <a:pathLst>
              <a:path h="1526896" w="9228490">
                <a:moveTo>
                  <a:pt x="0" y="0"/>
                </a:moveTo>
                <a:lnTo>
                  <a:pt x="9228490" y="0"/>
                </a:lnTo>
                <a:lnTo>
                  <a:pt x="9228490" y="1526896"/>
                </a:lnTo>
                <a:lnTo>
                  <a:pt x="0" y="152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94696" y="3974843"/>
            <a:ext cx="929860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344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Možná jde hlavně o to, aby lidé měli důvod vyjít ven a potkat se.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597325" y="2721458"/>
            <a:ext cx="11093351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5479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Možná nejde o kulturu samotnou.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0800000">
            <a:off x="8074140" y="6173764"/>
            <a:ext cx="2139720" cy="1373311"/>
          </a:xfrm>
          <a:custGeom>
            <a:avLst/>
            <a:gdLst/>
            <a:ahLst/>
            <a:cxnLst/>
            <a:rect r="r" b="b" t="t" l="l"/>
            <a:pathLst>
              <a:path h="1373311" w="2139720">
                <a:moveTo>
                  <a:pt x="0" y="0"/>
                </a:moveTo>
                <a:lnTo>
                  <a:pt x="2139720" y="0"/>
                </a:lnTo>
                <a:lnTo>
                  <a:pt x="2139720" y="1373311"/>
                </a:lnTo>
                <a:lnTo>
                  <a:pt x="0" y="1373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639977"/>
          </a:xfrm>
          <a:custGeom>
            <a:avLst/>
            <a:gdLst/>
            <a:ahLst/>
            <a:cxnLst/>
            <a:rect r="r" b="b" t="t" l="l"/>
            <a:pathLst>
              <a:path h="12639977" w="18288000">
                <a:moveTo>
                  <a:pt x="0" y="0"/>
                </a:moveTo>
                <a:lnTo>
                  <a:pt x="18288000" y="0"/>
                </a:lnTo>
                <a:lnTo>
                  <a:pt x="18288000" y="12639977"/>
                </a:lnTo>
                <a:lnTo>
                  <a:pt x="0" y="12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45" r="-714" b="-640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985159" y="9008722"/>
            <a:ext cx="3274141" cy="24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74"/>
              </a:lnSpc>
            </a:pPr>
            <a:r>
              <a:rPr lang="en-US" sz="1803" spc="-8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foto: Martin černý 2025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9008722"/>
            <a:ext cx="2122458" cy="24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74"/>
              </a:lnSpc>
            </a:pPr>
            <a:r>
              <a:rPr lang="en-US" sz="1803" spc="-8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2026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639977"/>
          </a:xfrm>
          <a:custGeom>
            <a:avLst/>
            <a:gdLst/>
            <a:ahLst/>
            <a:cxnLst/>
            <a:rect r="r" b="b" t="t" l="l"/>
            <a:pathLst>
              <a:path h="12639977" w="18288000">
                <a:moveTo>
                  <a:pt x="0" y="0"/>
                </a:moveTo>
                <a:lnTo>
                  <a:pt x="18288000" y="0"/>
                </a:lnTo>
                <a:lnTo>
                  <a:pt x="18288000" y="12639977"/>
                </a:lnTo>
                <a:lnTo>
                  <a:pt x="0" y="1263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45" r="-714" b="-64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03202" y="3196780"/>
            <a:ext cx="918813" cy="880911"/>
          </a:xfrm>
          <a:custGeom>
            <a:avLst/>
            <a:gdLst/>
            <a:ahLst/>
            <a:cxnLst/>
            <a:rect r="r" b="b" t="t" l="l"/>
            <a:pathLst>
              <a:path h="880911" w="918813">
                <a:moveTo>
                  <a:pt x="0" y="0"/>
                </a:moveTo>
                <a:lnTo>
                  <a:pt x="918813" y="0"/>
                </a:lnTo>
                <a:lnTo>
                  <a:pt x="918813" y="880912"/>
                </a:lnTo>
                <a:lnTo>
                  <a:pt x="0" y="88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985159" y="9008722"/>
            <a:ext cx="3274141" cy="24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74"/>
              </a:lnSpc>
            </a:pPr>
            <a:r>
              <a:rPr lang="en-US" sz="1803" spc="-8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foto: Martin černý 2025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008722"/>
            <a:ext cx="2122458" cy="24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74"/>
              </a:lnSpc>
            </a:pPr>
            <a:r>
              <a:rPr lang="en-US" sz="1803" spc="-8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268254" y="2767220"/>
            <a:ext cx="2421657" cy="1814041"/>
          </a:xfrm>
          <a:custGeom>
            <a:avLst/>
            <a:gdLst/>
            <a:ahLst/>
            <a:cxnLst/>
            <a:rect r="r" b="b" t="t" l="l"/>
            <a:pathLst>
              <a:path h="1814041" w="2421657">
                <a:moveTo>
                  <a:pt x="0" y="0"/>
                </a:moveTo>
                <a:lnTo>
                  <a:pt x="2421657" y="0"/>
                </a:lnTo>
                <a:lnTo>
                  <a:pt x="2421657" y="1814042"/>
                </a:lnTo>
                <a:lnTo>
                  <a:pt x="0" y="1814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775776" y="3259701"/>
            <a:ext cx="2306924" cy="838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9"/>
              </a:lnSpc>
            </a:pPr>
            <a:r>
              <a:rPr lang="en-US" sz="2843" spc="-147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původní vesnička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82722" y="2469451"/>
            <a:ext cx="7851457" cy="2865120"/>
            <a:chOff x="0" y="0"/>
            <a:chExt cx="10468610" cy="38201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8542" y="45262"/>
              <a:ext cx="10384665" cy="3724920"/>
            </a:xfrm>
            <a:custGeom>
              <a:avLst/>
              <a:gdLst/>
              <a:ahLst/>
              <a:cxnLst/>
              <a:rect r="r" b="b" t="t" l="l"/>
              <a:pathLst>
                <a:path h="3724920" w="10384665">
                  <a:moveTo>
                    <a:pt x="445328" y="608788"/>
                  </a:moveTo>
                  <a:cubicBezTo>
                    <a:pt x="344998" y="671018"/>
                    <a:pt x="320868" y="707848"/>
                    <a:pt x="301818" y="744678"/>
                  </a:cubicBezTo>
                  <a:cubicBezTo>
                    <a:pt x="282768" y="782778"/>
                    <a:pt x="266258" y="829768"/>
                    <a:pt x="259908" y="874218"/>
                  </a:cubicBezTo>
                  <a:cubicBezTo>
                    <a:pt x="253558" y="917398"/>
                    <a:pt x="245938" y="968198"/>
                    <a:pt x="261178" y="1006298"/>
                  </a:cubicBezTo>
                  <a:cubicBezTo>
                    <a:pt x="275148" y="1045668"/>
                    <a:pt x="310708" y="1086308"/>
                    <a:pt x="346268" y="1107898"/>
                  </a:cubicBezTo>
                  <a:cubicBezTo>
                    <a:pt x="383098" y="1129488"/>
                    <a:pt x="421198" y="1126948"/>
                    <a:pt x="482158" y="1133298"/>
                  </a:cubicBezTo>
                  <a:cubicBezTo>
                    <a:pt x="600268" y="1145998"/>
                    <a:pt x="868238" y="1132028"/>
                    <a:pt x="1014288" y="1148538"/>
                  </a:cubicBezTo>
                  <a:cubicBezTo>
                    <a:pt x="1118428" y="1159968"/>
                    <a:pt x="1190818" y="1190448"/>
                    <a:pt x="1278448" y="1201878"/>
                  </a:cubicBezTo>
                  <a:cubicBezTo>
                    <a:pt x="1362268" y="1212038"/>
                    <a:pt x="1430848" y="1220928"/>
                    <a:pt x="1529908" y="1214578"/>
                  </a:cubicBezTo>
                  <a:cubicBezTo>
                    <a:pt x="1675958" y="1204418"/>
                    <a:pt x="1881698" y="1144728"/>
                    <a:pt x="2065848" y="1118058"/>
                  </a:cubicBezTo>
                  <a:cubicBezTo>
                    <a:pt x="2261428" y="1090118"/>
                    <a:pt x="2465898" y="1064718"/>
                    <a:pt x="2670368" y="1053288"/>
                  </a:cubicBezTo>
                  <a:cubicBezTo>
                    <a:pt x="2882458" y="1040588"/>
                    <a:pt x="3174558" y="1039318"/>
                    <a:pt x="3315528" y="1048208"/>
                  </a:cubicBezTo>
                  <a:cubicBezTo>
                    <a:pt x="3384108" y="1053288"/>
                    <a:pt x="3420938" y="1058368"/>
                    <a:pt x="3467928" y="1069798"/>
                  </a:cubicBezTo>
                  <a:cubicBezTo>
                    <a:pt x="3511108" y="1079958"/>
                    <a:pt x="3550478" y="1095198"/>
                    <a:pt x="3587308" y="1111708"/>
                  </a:cubicBezTo>
                  <a:cubicBezTo>
                    <a:pt x="3624138" y="1126948"/>
                    <a:pt x="3658428" y="1143458"/>
                    <a:pt x="3690178" y="1163778"/>
                  </a:cubicBezTo>
                  <a:cubicBezTo>
                    <a:pt x="3721928" y="1185368"/>
                    <a:pt x="3752408" y="1209498"/>
                    <a:pt x="3779078" y="1237438"/>
                  </a:cubicBezTo>
                  <a:cubicBezTo>
                    <a:pt x="3804478" y="1265378"/>
                    <a:pt x="3827338" y="1297128"/>
                    <a:pt x="3845118" y="1332688"/>
                  </a:cubicBezTo>
                  <a:cubicBezTo>
                    <a:pt x="3862898" y="1368248"/>
                    <a:pt x="3876868" y="1410158"/>
                    <a:pt x="3885758" y="1449528"/>
                  </a:cubicBezTo>
                  <a:cubicBezTo>
                    <a:pt x="3895918" y="1490168"/>
                    <a:pt x="3908618" y="1526998"/>
                    <a:pt x="3902268" y="1572718"/>
                  </a:cubicBezTo>
                  <a:cubicBezTo>
                    <a:pt x="3894648" y="1638758"/>
                    <a:pt x="3795588" y="1725118"/>
                    <a:pt x="3810828" y="1801318"/>
                  </a:cubicBezTo>
                  <a:cubicBezTo>
                    <a:pt x="3828608" y="1900378"/>
                    <a:pt x="4012758" y="2033728"/>
                    <a:pt x="4088958" y="2098498"/>
                  </a:cubicBezTo>
                  <a:cubicBezTo>
                    <a:pt x="4133408" y="2135328"/>
                    <a:pt x="4160078" y="2141678"/>
                    <a:pt x="4204528" y="2174698"/>
                  </a:cubicBezTo>
                  <a:cubicBezTo>
                    <a:pt x="4269298" y="2222958"/>
                    <a:pt x="4368358" y="2316938"/>
                    <a:pt x="4435668" y="2365198"/>
                  </a:cubicBezTo>
                  <a:cubicBezTo>
                    <a:pt x="4483928" y="2399488"/>
                    <a:pt x="4520758" y="2421078"/>
                    <a:pt x="4565208" y="2443938"/>
                  </a:cubicBezTo>
                  <a:cubicBezTo>
                    <a:pt x="4609658" y="2466798"/>
                    <a:pt x="4641408" y="2478228"/>
                    <a:pt x="4701098" y="2502358"/>
                  </a:cubicBezTo>
                  <a:cubicBezTo>
                    <a:pt x="4815398" y="2548078"/>
                    <a:pt x="5036378" y="2631898"/>
                    <a:pt x="5201478" y="2685238"/>
                  </a:cubicBezTo>
                  <a:cubicBezTo>
                    <a:pt x="5361498" y="2737308"/>
                    <a:pt x="5496118" y="2757628"/>
                    <a:pt x="5676458" y="2821128"/>
                  </a:cubicBezTo>
                  <a:cubicBezTo>
                    <a:pt x="5926648" y="2908758"/>
                    <a:pt x="6383848" y="3129738"/>
                    <a:pt x="6556568" y="3185618"/>
                  </a:cubicBezTo>
                  <a:cubicBezTo>
                    <a:pt x="6626418" y="3207208"/>
                    <a:pt x="6641658" y="3208478"/>
                    <a:pt x="6707698" y="3219908"/>
                  </a:cubicBezTo>
                  <a:cubicBezTo>
                    <a:pt x="6824538" y="3240228"/>
                    <a:pt x="7037898" y="3251658"/>
                    <a:pt x="7206808" y="3277058"/>
                  </a:cubicBezTo>
                  <a:cubicBezTo>
                    <a:pt x="7383338" y="3303728"/>
                    <a:pt x="7548438" y="3357068"/>
                    <a:pt x="7744018" y="3377388"/>
                  </a:cubicBezTo>
                  <a:cubicBezTo>
                    <a:pt x="7975158" y="3402788"/>
                    <a:pt x="8221538" y="3387548"/>
                    <a:pt x="8509828" y="3401518"/>
                  </a:cubicBezTo>
                  <a:cubicBezTo>
                    <a:pt x="8884478" y="3420568"/>
                    <a:pt x="9577898" y="3491688"/>
                    <a:pt x="9801418" y="3486608"/>
                  </a:cubicBezTo>
                  <a:cubicBezTo>
                    <a:pt x="9880158" y="3484068"/>
                    <a:pt x="9909368" y="3482798"/>
                    <a:pt x="9960168" y="3468828"/>
                  </a:cubicBezTo>
                  <a:cubicBezTo>
                    <a:pt x="10009698" y="3453588"/>
                    <a:pt x="10084628" y="3434538"/>
                    <a:pt x="10099868" y="3400248"/>
                  </a:cubicBezTo>
                  <a:cubicBezTo>
                    <a:pt x="10113838" y="3369768"/>
                    <a:pt x="10088438" y="3313888"/>
                    <a:pt x="10066848" y="3277058"/>
                  </a:cubicBezTo>
                  <a:cubicBezTo>
                    <a:pt x="10045258" y="3238958"/>
                    <a:pt x="10002078" y="3203398"/>
                    <a:pt x="9965248" y="3175458"/>
                  </a:cubicBezTo>
                  <a:cubicBezTo>
                    <a:pt x="9932228" y="3148788"/>
                    <a:pt x="9913178" y="3133548"/>
                    <a:pt x="9859838" y="3110688"/>
                  </a:cubicBezTo>
                  <a:cubicBezTo>
                    <a:pt x="9734108" y="3057348"/>
                    <a:pt x="9375968" y="3002738"/>
                    <a:pt x="9174038" y="2934158"/>
                  </a:cubicBezTo>
                  <a:cubicBezTo>
                    <a:pt x="9008938" y="2877008"/>
                    <a:pt x="8856538" y="2805888"/>
                    <a:pt x="8733348" y="2743658"/>
                  </a:cubicBezTo>
                  <a:cubicBezTo>
                    <a:pt x="8640638" y="2696668"/>
                    <a:pt x="8555548" y="2648408"/>
                    <a:pt x="8494588" y="2603958"/>
                  </a:cubicBezTo>
                  <a:cubicBezTo>
                    <a:pt x="8453948" y="2573478"/>
                    <a:pt x="8426008" y="2550618"/>
                    <a:pt x="8398068" y="2515058"/>
                  </a:cubicBezTo>
                  <a:cubicBezTo>
                    <a:pt x="8368858" y="2475688"/>
                    <a:pt x="8345998" y="2421078"/>
                    <a:pt x="8328218" y="2375358"/>
                  </a:cubicBezTo>
                  <a:cubicBezTo>
                    <a:pt x="8312978" y="2337258"/>
                    <a:pt x="8301548" y="2311858"/>
                    <a:pt x="8293928" y="2263598"/>
                  </a:cubicBezTo>
                  <a:cubicBezTo>
                    <a:pt x="8281228" y="2177238"/>
                    <a:pt x="8285038" y="2005788"/>
                    <a:pt x="8288848" y="1894028"/>
                  </a:cubicBezTo>
                  <a:cubicBezTo>
                    <a:pt x="8292658" y="1801318"/>
                    <a:pt x="8340918" y="1712418"/>
                    <a:pt x="8314248" y="1641298"/>
                  </a:cubicBezTo>
                  <a:cubicBezTo>
                    <a:pt x="8288848" y="1571448"/>
                    <a:pt x="8202488" y="1521918"/>
                    <a:pt x="8136448" y="1471118"/>
                  </a:cubicBezTo>
                  <a:cubicBezTo>
                    <a:pt x="8067868" y="1419048"/>
                    <a:pt x="7996748" y="1384758"/>
                    <a:pt x="7909118" y="1336498"/>
                  </a:cubicBezTo>
                  <a:cubicBezTo>
                    <a:pt x="7794818" y="1274268"/>
                    <a:pt x="7595428" y="1187908"/>
                    <a:pt x="7506528" y="1135838"/>
                  </a:cubicBezTo>
                  <a:cubicBezTo>
                    <a:pt x="7459538" y="1109168"/>
                    <a:pt x="7435408" y="1095198"/>
                    <a:pt x="7404928" y="1068528"/>
                  </a:cubicBezTo>
                  <a:cubicBezTo>
                    <a:pt x="7373178" y="1043128"/>
                    <a:pt x="7345238" y="1012648"/>
                    <a:pt x="7321108" y="979628"/>
                  </a:cubicBezTo>
                  <a:cubicBezTo>
                    <a:pt x="7294438" y="944068"/>
                    <a:pt x="7270308" y="909778"/>
                    <a:pt x="7252528" y="862788"/>
                  </a:cubicBezTo>
                  <a:cubicBezTo>
                    <a:pt x="7228398" y="798018"/>
                    <a:pt x="7244908" y="668478"/>
                    <a:pt x="7204268" y="622758"/>
                  </a:cubicBezTo>
                  <a:cubicBezTo>
                    <a:pt x="7172518" y="587198"/>
                    <a:pt x="7111558" y="602438"/>
                    <a:pt x="7060758" y="578308"/>
                  </a:cubicBezTo>
                  <a:cubicBezTo>
                    <a:pt x="6998528" y="547828"/>
                    <a:pt x="6936298" y="483058"/>
                    <a:pt x="6862638" y="442418"/>
                  </a:cubicBezTo>
                  <a:cubicBezTo>
                    <a:pt x="6780088" y="396698"/>
                    <a:pt x="6664518" y="345898"/>
                    <a:pt x="6587048" y="319228"/>
                  </a:cubicBezTo>
                  <a:cubicBezTo>
                    <a:pt x="6533708" y="301448"/>
                    <a:pt x="6493068" y="293828"/>
                    <a:pt x="6447348" y="286208"/>
                  </a:cubicBezTo>
                  <a:cubicBezTo>
                    <a:pt x="6405438" y="279858"/>
                    <a:pt x="6383848" y="278588"/>
                    <a:pt x="6324158" y="276048"/>
                  </a:cubicBezTo>
                  <a:cubicBezTo>
                    <a:pt x="6171758" y="268428"/>
                    <a:pt x="5750118" y="265888"/>
                    <a:pt x="5502468" y="267158"/>
                  </a:cubicBezTo>
                  <a:cubicBezTo>
                    <a:pt x="5299268" y="268428"/>
                    <a:pt x="5172268" y="255728"/>
                    <a:pt x="4947478" y="281128"/>
                  </a:cubicBezTo>
                  <a:cubicBezTo>
                    <a:pt x="4588068" y="320498"/>
                    <a:pt x="3986088" y="484328"/>
                    <a:pt x="3561908" y="557988"/>
                  </a:cubicBezTo>
                  <a:cubicBezTo>
                    <a:pt x="3203768" y="620218"/>
                    <a:pt x="2881188" y="669748"/>
                    <a:pt x="2568768" y="705308"/>
                  </a:cubicBezTo>
                  <a:cubicBezTo>
                    <a:pt x="2288098" y="737058"/>
                    <a:pt x="1990918" y="761188"/>
                    <a:pt x="1771208" y="770078"/>
                  </a:cubicBezTo>
                  <a:cubicBezTo>
                    <a:pt x="1618808" y="776428"/>
                    <a:pt x="1512128" y="778968"/>
                    <a:pt x="1380048" y="771348"/>
                  </a:cubicBezTo>
                  <a:cubicBezTo>
                    <a:pt x="1244158" y="763728"/>
                    <a:pt x="1076518" y="730708"/>
                    <a:pt x="968568" y="721818"/>
                  </a:cubicBezTo>
                  <a:cubicBezTo>
                    <a:pt x="898718" y="716738"/>
                    <a:pt x="865698" y="718008"/>
                    <a:pt x="795848" y="716738"/>
                  </a:cubicBezTo>
                  <a:cubicBezTo>
                    <a:pt x="686628" y="715468"/>
                    <a:pt x="477078" y="714198"/>
                    <a:pt x="380558" y="718008"/>
                  </a:cubicBezTo>
                  <a:cubicBezTo>
                    <a:pt x="328488" y="719278"/>
                    <a:pt x="276418" y="712928"/>
                    <a:pt x="259908" y="726898"/>
                  </a:cubicBezTo>
                  <a:cubicBezTo>
                    <a:pt x="251018" y="734518"/>
                    <a:pt x="259908" y="754838"/>
                    <a:pt x="253558" y="759918"/>
                  </a:cubicBezTo>
                  <a:cubicBezTo>
                    <a:pt x="247208" y="764998"/>
                    <a:pt x="234508" y="762458"/>
                    <a:pt x="221808" y="759918"/>
                  </a:cubicBezTo>
                  <a:cubicBezTo>
                    <a:pt x="201488" y="754838"/>
                    <a:pt x="159578" y="739598"/>
                    <a:pt x="140528" y="718008"/>
                  </a:cubicBezTo>
                  <a:cubicBezTo>
                    <a:pt x="121478" y="696418"/>
                    <a:pt x="107508" y="660858"/>
                    <a:pt x="106238" y="631648"/>
                  </a:cubicBezTo>
                  <a:cubicBezTo>
                    <a:pt x="106238" y="603708"/>
                    <a:pt x="120208" y="566878"/>
                    <a:pt x="137988" y="545288"/>
                  </a:cubicBezTo>
                  <a:cubicBezTo>
                    <a:pt x="157038" y="523698"/>
                    <a:pt x="190058" y="503378"/>
                    <a:pt x="219268" y="502108"/>
                  </a:cubicBezTo>
                  <a:cubicBezTo>
                    <a:pt x="254828" y="499568"/>
                    <a:pt x="313248" y="523698"/>
                    <a:pt x="337378" y="549098"/>
                  </a:cubicBezTo>
                  <a:cubicBezTo>
                    <a:pt x="356428" y="569418"/>
                    <a:pt x="364048" y="604978"/>
                    <a:pt x="366588" y="626568"/>
                  </a:cubicBezTo>
                  <a:cubicBezTo>
                    <a:pt x="367858" y="641808"/>
                    <a:pt x="366588" y="653238"/>
                    <a:pt x="361508" y="668478"/>
                  </a:cubicBezTo>
                  <a:cubicBezTo>
                    <a:pt x="352618" y="688798"/>
                    <a:pt x="329758" y="721818"/>
                    <a:pt x="313248" y="735788"/>
                  </a:cubicBezTo>
                  <a:cubicBezTo>
                    <a:pt x="300548" y="745948"/>
                    <a:pt x="290388" y="751028"/>
                    <a:pt x="275148" y="754838"/>
                  </a:cubicBezTo>
                  <a:cubicBezTo>
                    <a:pt x="253558" y="759918"/>
                    <a:pt x="214188" y="758648"/>
                    <a:pt x="192598" y="753568"/>
                  </a:cubicBezTo>
                  <a:cubicBezTo>
                    <a:pt x="177358" y="748488"/>
                    <a:pt x="167198" y="743408"/>
                    <a:pt x="155768" y="733248"/>
                  </a:cubicBezTo>
                  <a:cubicBezTo>
                    <a:pt x="139258" y="716738"/>
                    <a:pt x="117668" y="683718"/>
                    <a:pt x="110048" y="663398"/>
                  </a:cubicBezTo>
                  <a:cubicBezTo>
                    <a:pt x="104968" y="648158"/>
                    <a:pt x="104968" y="636728"/>
                    <a:pt x="107508" y="621488"/>
                  </a:cubicBezTo>
                  <a:cubicBezTo>
                    <a:pt x="110048" y="598628"/>
                    <a:pt x="121478" y="564338"/>
                    <a:pt x="139258" y="544018"/>
                  </a:cubicBezTo>
                  <a:cubicBezTo>
                    <a:pt x="157038" y="524968"/>
                    <a:pt x="186248" y="508458"/>
                    <a:pt x="211648" y="503378"/>
                  </a:cubicBezTo>
                  <a:cubicBezTo>
                    <a:pt x="237048" y="498298"/>
                    <a:pt x="272608" y="505918"/>
                    <a:pt x="294198" y="513538"/>
                  </a:cubicBezTo>
                  <a:cubicBezTo>
                    <a:pt x="308168" y="519888"/>
                    <a:pt x="318328" y="528778"/>
                    <a:pt x="328488" y="538938"/>
                  </a:cubicBezTo>
                  <a:cubicBezTo>
                    <a:pt x="337378" y="547828"/>
                    <a:pt x="346268" y="557988"/>
                    <a:pt x="352618" y="571958"/>
                  </a:cubicBezTo>
                  <a:cubicBezTo>
                    <a:pt x="361508" y="593548"/>
                    <a:pt x="366588" y="632918"/>
                    <a:pt x="364048" y="654508"/>
                  </a:cubicBezTo>
                  <a:cubicBezTo>
                    <a:pt x="362778" y="671018"/>
                    <a:pt x="358968" y="681178"/>
                    <a:pt x="350078" y="693878"/>
                  </a:cubicBezTo>
                  <a:cubicBezTo>
                    <a:pt x="337378" y="712928"/>
                    <a:pt x="313248" y="739598"/>
                    <a:pt x="289118" y="749758"/>
                  </a:cubicBezTo>
                  <a:cubicBezTo>
                    <a:pt x="264988" y="759918"/>
                    <a:pt x="228158" y="761188"/>
                    <a:pt x="205298" y="757378"/>
                  </a:cubicBezTo>
                  <a:cubicBezTo>
                    <a:pt x="190058" y="754838"/>
                    <a:pt x="167198" y="742138"/>
                    <a:pt x="167198" y="740868"/>
                  </a:cubicBezTo>
                  <a:cubicBezTo>
                    <a:pt x="168468" y="738328"/>
                    <a:pt x="253558" y="758648"/>
                    <a:pt x="253558" y="759918"/>
                  </a:cubicBezTo>
                  <a:cubicBezTo>
                    <a:pt x="253558" y="761188"/>
                    <a:pt x="210378" y="759918"/>
                    <a:pt x="191328" y="752298"/>
                  </a:cubicBezTo>
                  <a:cubicBezTo>
                    <a:pt x="172278" y="745948"/>
                    <a:pt x="153228" y="733248"/>
                    <a:pt x="140528" y="718008"/>
                  </a:cubicBezTo>
                  <a:cubicBezTo>
                    <a:pt x="126558" y="702768"/>
                    <a:pt x="115128" y="682448"/>
                    <a:pt x="111318" y="663398"/>
                  </a:cubicBezTo>
                  <a:cubicBezTo>
                    <a:pt x="106238" y="644348"/>
                    <a:pt x="104968" y="620218"/>
                    <a:pt x="110048" y="601168"/>
                  </a:cubicBezTo>
                  <a:cubicBezTo>
                    <a:pt x="115128" y="580848"/>
                    <a:pt x="122748" y="561798"/>
                    <a:pt x="137988" y="545288"/>
                  </a:cubicBezTo>
                  <a:cubicBezTo>
                    <a:pt x="157038" y="526238"/>
                    <a:pt x="212918" y="518618"/>
                    <a:pt x="219268" y="502108"/>
                  </a:cubicBezTo>
                  <a:cubicBezTo>
                    <a:pt x="224348" y="493218"/>
                    <a:pt x="206568" y="479248"/>
                    <a:pt x="211648" y="472898"/>
                  </a:cubicBezTo>
                  <a:cubicBezTo>
                    <a:pt x="223078" y="457658"/>
                    <a:pt x="285308" y="462738"/>
                    <a:pt x="343728" y="460198"/>
                  </a:cubicBezTo>
                  <a:cubicBezTo>
                    <a:pt x="460568" y="455118"/>
                    <a:pt x="687898" y="453848"/>
                    <a:pt x="866968" y="462738"/>
                  </a:cubicBezTo>
                  <a:cubicBezTo>
                    <a:pt x="1054928" y="472898"/>
                    <a:pt x="1270828" y="512268"/>
                    <a:pt x="1443548" y="519888"/>
                  </a:cubicBezTo>
                  <a:cubicBezTo>
                    <a:pt x="1583248" y="527508"/>
                    <a:pt x="1705168" y="522428"/>
                    <a:pt x="1822008" y="517348"/>
                  </a:cubicBezTo>
                  <a:cubicBezTo>
                    <a:pt x="1926148" y="513538"/>
                    <a:pt x="2002348" y="507188"/>
                    <a:pt x="2111568" y="498298"/>
                  </a:cubicBezTo>
                  <a:cubicBezTo>
                    <a:pt x="2252538" y="486868"/>
                    <a:pt x="2404938" y="474168"/>
                    <a:pt x="2597978" y="451308"/>
                  </a:cubicBezTo>
                  <a:cubicBezTo>
                    <a:pt x="2887538" y="415748"/>
                    <a:pt x="3305368" y="361138"/>
                    <a:pt x="3676208" y="293828"/>
                  </a:cubicBezTo>
                  <a:cubicBezTo>
                    <a:pt x="4077528" y="221438"/>
                    <a:pt x="4711258" y="56338"/>
                    <a:pt x="4920808" y="23318"/>
                  </a:cubicBezTo>
                  <a:cubicBezTo>
                    <a:pt x="4990658" y="13158"/>
                    <a:pt x="4991928" y="14428"/>
                    <a:pt x="5061778" y="10618"/>
                  </a:cubicBezTo>
                  <a:cubicBezTo>
                    <a:pt x="5268788" y="458"/>
                    <a:pt x="6026978" y="-4622"/>
                    <a:pt x="6287328" y="5538"/>
                  </a:cubicBezTo>
                  <a:cubicBezTo>
                    <a:pt x="6410518" y="10618"/>
                    <a:pt x="6463858" y="6808"/>
                    <a:pt x="6557838" y="28398"/>
                  </a:cubicBezTo>
                  <a:cubicBezTo>
                    <a:pt x="6670868" y="55068"/>
                    <a:pt x="6791518" y="107138"/>
                    <a:pt x="6915978" y="166828"/>
                  </a:cubicBezTo>
                  <a:cubicBezTo>
                    <a:pt x="7063298" y="236678"/>
                    <a:pt x="7289358" y="358598"/>
                    <a:pt x="7375718" y="430988"/>
                  </a:cubicBezTo>
                  <a:cubicBezTo>
                    <a:pt x="7417628" y="466548"/>
                    <a:pt x="7435408" y="484328"/>
                    <a:pt x="7455728" y="526238"/>
                  </a:cubicBezTo>
                  <a:cubicBezTo>
                    <a:pt x="7484938" y="585928"/>
                    <a:pt x="7478588" y="709118"/>
                    <a:pt x="7506528" y="770078"/>
                  </a:cubicBezTo>
                  <a:cubicBezTo>
                    <a:pt x="7526848" y="813258"/>
                    <a:pt x="7553518" y="839928"/>
                    <a:pt x="7582728" y="866598"/>
                  </a:cubicBezTo>
                  <a:cubicBezTo>
                    <a:pt x="7610668" y="893268"/>
                    <a:pt x="7636068" y="907238"/>
                    <a:pt x="7679248" y="931368"/>
                  </a:cubicBezTo>
                  <a:cubicBezTo>
                    <a:pt x="7760528" y="977088"/>
                    <a:pt x="7931978" y="1045668"/>
                    <a:pt x="8039928" y="1101548"/>
                  </a:cubicBezTo>
                  <a:cubicBezTo>
                    <a:pt x="8128828" y="1148538"/>
                    <a:pt x="8208838" y="1187908"/>
                    <a:pt x="8279958" y="1239978"/>
                  </a:cubicBezTo>
                  <a:cubicBezTo>
                    <a:pt x="8345998" y="1289508"/>
                    <a:pt x="8406958" y="1353008"/>
                    <a:pt x="8452678" y="1402538"/>
                  </a:cubicBezTo>
                  <a:cubicBezTo>
                    <a:pt x="8486968" y="1439368"/>
                    <a:pt x="8514908" y="1467308"/>
                    <a:pt x="8536498" y="1506678"/>
                  </a:cubicBezTo>
                  <a:cubicBezTo>
                    <a:pt x="8558088" y="1548588"/>
                    <a:pt x="8575868" y="1593038"/>
                    <a:pt x="8580948" y="1647648"/>
                  </a:cubicBezTo>
                  <a:cubicBezTo>
                    <a:pt x="8587298" y="1717498"/>
                    <a:pt x="8559358" y="1811478"/>
                    <a:pt x="8554278" y="1894028"/>
                  </a:cubicBezTo>
                  <a:cubicBezTo>
                    <a:pt x="8550468" y="1977848"/>
                    <a:pt x="8549198" y="2076908"/>
                    <a:pt x="8554278" y="2146758"/>
                  </a:cubicBezTo>
                  <a:cubicBezTo>
                    <a:pt x="8556818" y="2196288"/>
                    <a:pt x="8558088" y="2233118"/>
                    <a:pt x="8569518" y="2272488"/>
                  </a:cubicBezTo>
                  <a:cubicBezTo>
                    <a:pt x="8582218" y="2310588"/>
                    <a:pt x="8593648" y="2346148"/>
                    <a:pt x="8625398" y="2379168"/>
                  </a:cubicBezTo>
                  <a:cubicBezTo>
                    <a:pt x="8673658" y="2428698"/>
                    <a:pt x="8767638" y="2470608"/>
                    <a:pt x="8855268" y="2515058"/>
                  </a:cubicBezTo>
                  <a:cubicBezTo>
                    <a:pt x="8961948" y="2570938"/>
                    <a:pt x="9132128" y="2642058"/>
                    <a:pt x="9224838" y="2678888"/>
                  </a:cubicBezTo>
                  <a:cubicBezTo>
                    <a:pt x="9279448" y="2700478"/>
                    <a:pt x="9298498" y="2706828"/>
                    <a:pt x="9358188" y="2724608"/>
                  </a:cubicBezTo>
                  <a:cubicBezTo>
                    <a:pt x="9476298" y="2760168"/>
                    <a:pt x="9783638" y="2817318"/>
                    <a:pt x="9900478" y="2854148"/>
                  </a:cubicBezTo>
                  <a:cubicBezTo>
                    <a:pt x="9957628" y="2871928"/>
                    <a:pt x="9985568" y="2880818"/>
                    <a:pt x="10024938" y="2902408"/>
                  </a:cubicBezTo>
                  <a:cubicBezTo>
                    <a:pt x="10066848" y="2925268"/>
                    <a:pt x="10099868" y="2953208"/>
                    <a:pt x="10140508" y="2990038"/>
                  </a:cubicBezTo>
                  <a:cubicBezTo>
                    <a:pt x="10197658" y="3042108"/>
                    <a:pt x="10285288" y="3125928"/>
                    <a:pt x="10325928" y="3189428"/>
                  </a:cubicBezTo>
                  <a:cubicBezTo>
                    <a:pt x="10355138" y="3236418"/>
                    <a:pt x="10370378" y="3279598"/>
                    <a:pt x="10377998" y="3326588"/>
                  </a:cubicBezTo>
                  <a:cubicBezTo>
                    <a:pt x="10385618" y="3371038"/>
                    <a:pt x="10389428" y="3420568"/>
                    <a:pt x="10374188" y="3462478"/>
                  </a:cubicBezTo>
                  <a:cubicBezTo>
                    <a:pt x="10358948" y="3505658"/>
                    <a:pt x="10324658" y="3543758"/>
                    <a:pt x="10280208" y="3579318"/>
                  </a:cubicBezTo>
                  <a:cubicBezTo>
                    <a:pt x="10217978" y="3627578"/>
                    <a:pt x="10097328" y="3677108"/>
                    <a:pt x="10018588" y="3699968"/>
                  </a:cubicBezTo>
                  <a:cubicBezTo>
                    <a:pt x="9960168" y="3717748"/>
                    <a:pt x="9909368" y="3720288"/>
                    <a:pt x="9858568" y="3724098"/>
                  </a:cubicBezTo>
                  <a:cubicBezTo>
                    <a:pt x="9811578" y="3726638"/>
                    <a:pt x="9789988" y="3722828"/>
                    <a:pt x="9722678" y="3719018"/>
                  </a:cubicBezTo>
                  <a:cubicBezTo>
                    <a:pt x="9519478" y="3708858"/>
                    <a:pt x="8852728" y="3651708"/>
                    <a:pt x="8502208" y="3639008"/>
                  </a:cubicBezTo>
                  <a:cubicBezTo>
                    <a:pt x="8236778" y="3628848"/>
                    <a:pt x="8033578" y="3652978"/>
                    <a:pt x="7801168" y="3632658"/>
                  </a:cubicBezTo>
                  <a:cubicBezTo>
                    <a:pt x="7567488" y="3612338"/>
                    <a:pt x="7317298" y="3542488"/>
                    <a:pt x="7102668" y="3512008"/>
                  </a:cubicBezTo>
                  <a:cubicBezTo>
                    <a:pt x="6919788" y="3486608"/>
                    <a:pt x="6703888" y="3478988"/>
                    <a:pt x="6594668" y="3457398"/>
                  </a:cubicBezTo>
                  <a:cubicBezTo>
                    <a:pt x="6541328" y="3447238"/>
                    <a:pt x="6534978" y="3442158"/>
                    <a:pt x="6477828" y="3423108"/>
                  </a:cubicBezTo>
                  <a:cubicBezTo>
                    <a:pt x="6312728" y="3364688"/>
                    <a:pt x="5792028" y="3123388"/>
                    <a:pt x="5525328" y="3033218"/>
                  </a:cubicBezTo>
                  <a:cubicBezTo>
                    <a:pt x="5338638" y="2969718"/>
                    <a:pt x="5202748" y="2953208"/>
                    <a:pt x="5042728" y="2902408"/>
                  </a:cubicBezTo>
                  <a:cubicBezTo>
                    <a:pt x="4877628" y="2851608"/>
                    <a:pt x="4679508" y="2783028"/>
                    <a:pt x="4549968" y="2725878"/>
                  </a:cubicBezTo>
                  <a:cubicBezTo>
                    <a:pt x="4461068" y="2686508"/>
                    <a:pt x="4414078" y="2662378"/>
                    <a:pt x="4331528" y="2611578"/>
                  </a:cubicBezTo>
                  <a:cubicBezTo>
                    <a:pt x="4209608" y="2535378"/>
                    <a:pt x="4033078" y="2415998"/>
                    <a:pt x="3903538" y="2299158"/>
                  </a:cubicBezTo>
                  <a:cubicBezTo>
                    <a:pt x="3776538" y="2183588"/>
                    <a:pt x="3608898" y="2019758"/>
                    <a:pt x="3560638" y="1913078"/>
                  </a:cubicBezTo>
                  <a:cubicBezTo>
                    <a:pt x="3532698" y="1854658"/>
                    <a:pt x="3535238" y="1816558"/>
                    <a:pt x="3540318" y="1756868"/>
                  </a:cubicBezTo>
                  <a:cubicBezTo>
                    <a:pt x="3545398" y="1676858"/>
                    <a:pt x="3631758" y="1543508"/>
                    <a:pt x="3616518" y="1477468"/>
                  </a:cubicBezTo>
                  <a:cubicBezTo>
                    <a:pt x="3607628" y="1433018"/>
                    <a:pt x="3566988" y="1402538"/>
                    <a:pt x="3533968" y="1378408"/>
                  </a:cubicBezTo>
                  <a:cubicBezTo>
                    <a:pt x="3503488" y="1356818"/>
                    <a:pt x="3465388" y="1345388"/>
                    <a:pt x="3428558" y="1333958"/>
                  </a:cubicBezTo>
                  <a:cubicBezTo>
                    <a:pt x="3391728" y="1322528"/>
                    <a:pt x="3370138" y="1316178"/>
                    <a:pt x="3315528" y="1311098"/>
                  </a:cubicBezTo>
                  <a:cubicBezTo>
                    <a:pt x="3174558" y="1298398"/>
                    <a:pt x="2771968" y="1303478"/>
                    <a:pt x="2550988" y="1319988"/>
                  </a:cubicBezTo>
                  <a:cubicBezTo>
                    <a:pt x="2380808" y="1331418"/>
                    <a:pt x="2248728" y="1354278"/>
                    <a:pt x="2101408" y="1379678"/>
                  </a:cubicBezTo>
                  <a:cubicBezTo>
                    <a:pt x="1957898" y="1402538"/>
                    <a:pt x="1781368" y="1448258"/>
                    <a:pt x="1675958" y="1463498"/>
                  </a:cubicBezTo>
                  <a:cubicBezTo>
                    <a:pt x="1614998" y="1473658"/>
                    <a:pt x="1584518" y="1477468"/>
                    <a:pt x="1528638" y="1478738"/>
                  </a:cubicBezTo>
                  <a:cubicBezTo>
                    <a:pt x="1453708" y="1480008"/>
                    <a:pt x="1353378" y="1476198"/>
                    <a:pt x="1268288" y="1466038"/>
                  </a:cubicBezTo>
                  <a:cubicBezTo>
                    <a:pt x="1181928" y="1454608"/>
                    <a:pt x="1085408" y="1424128"/>
                    <a:pt x="1014288" y="1413968"/>
                  </a:cubicBezTo>
                  <a:cubicBezTo>
                    <a:pt x="962218" y="1406348"/>
                    <a:pt x="938088" y="1405078"/>
                    <a:pt x="882208" y="1402538"/>
                  </a:cubicBezTo>
                  <a:cubicBezTo>
                    <a:pt x="783148" y="1397458"/>
                    <a:pt x="572328" y="1403808"/>
                    <a:pt x="477078" y="1396188"/>
                  </a:cubicBezTo>
                  <a:cubicBezTo>
                    <a:pt x="426278" y="1392378"/>
                    <a:pt x="399608" y="1387298"/>
                    <a:pt x="358968" y="1378408"/>
                  </a:cubicBezTo>
                  <a:cubicBezTo>
                    <a:pt x="314518" y="1366978"/>
                    <a:pt x="263718" y="1351738"/>
                    <a:pt x="220538" y="1332688"/>
                  </a:cubicBezTo>
                  <a:cubicBezTo>
                    <a:pt x="181168" y="1314908"/>
                    <a:pt x="143068" y="1297128"/>
                    <a:pt x="110048" y="1269188"/>
                  </a:cubicBezTo>
                  <a:cubicBezTo>
                    <a:pt x="74488" y="1238708"/>
                    <a:pt x="35118" y="1206958"/>
                    <a:pt x="17338" y="1154888"/>
                  </a:cubicBezTo>
                  <a:cubicBezTo>
                    <a:pt x="-9332" y="1082498"/>
                    <a:pt x="-442" y="952958"/>
                    <a:pt x="12258" y="858978"/>
                  </a:cubicBezTo>
                  <a:cubicBezTo>
                    <a:pt x="23688" y="771348"/>
                    <a:pt x="50358" y="668478"/>
                    <a:pt x="82108" y="608788"/>
                  </a:cubicBezTo>
                  <a:cubicBezTo>
                    <a:pt x="103698" y="568148"/>
                    <a:pt x="126558" y="545288"/>
                    <a:pt x="155768" y="517348"/>
                  </a:cubicBezTo>
                  <a:cubicBezTo>
                    <a:pt x="186248" y="489408"/>
                    <a:pt x="223078" y="462738"/>
                    <a:pt x="261178" y="441148"/>
                  </a:cubicBezTo>
                  <a:cubicBezTo>
                    <a:pt x="300548" y="419558"/>
                    <a:pt x="352618" y="389078"/>
                    <a:pt x="389448" y="389078"/>
                  </a:cubicBezTo>
                  <a:cubicBezTo>
                    <a:pt x="418658" y="389078"/>
                    <a:pt x="449138" y="403048"/>
                    <a:pt x="466918" y="418288"/>
                  </a:cubicBezTo>
                  <a:cubicBezTo>
                    <a:pt x="483428" y="429718"/>
                    <a:pt x="493588" y="444958"/>
                    <a:pt x="499938" y="464008"/>
                  </a:cubicBezTo>
                  <a:cubicBezTo>
                    <a:pt x="506288" y="486868"/>
                    <a:pt x="508828" y="522428"/>
                    <a:pt x="499938" y="546558"/>
                  </a:cubicBezTo>
                  <a:cubicBezTo>
                    <a:pt x="491048" y="570688"/>
                    <a:pt x="445328" y="608788"/>
                    <a:pt x="445328" y="608788"/>
                  </a:cubicBezTo>
                </a:path>
              </a:pathLst>
            </a:custGeom>
            <a:solidFill>
              <a:srgbClr val="1269B0">
                <a:alpha val="64706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34179" y="7665462"/>
            <a:ext cx="13894335" cy="2677554"/>
          </a:xfrm>
          <a:custGeom>
            <a:avLst/>
            <a:gdLst/>
            <a:ahLst/>
            <a:cxnLst/>
            <a:rect r="r" b="b" t="t" l="l"/>
            <a:pathLst>
              <a:path h="2677554" w="13894335">
                <a:moveTo>
                  <a:pt x="0" y="0"/>
                </a:moveTo>
                <a:lnTo>
                  <a:pt x="13894335" y="0"/>
                </a:lnTo>
                <a:lnTo>
                  <a:pt x="13894335" y="2677554"/>
                </a:lnTo>
                <a:lnTo>
                  <a:pt x="0" y="267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31876" y="7035703"/>
            <a:ext cx="3150251" cy="372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7"/>
              </a:lnSpc>
            </a:pPr>
            <a:r>
              <a:rPr lang="en-US" sz="2219">
                <a:solidFill>
                  <a:srgbClr val="6B6B6B"/>
                </a:solidFill>
                <a:latin typeface="Open Sauce"/>
                <a:ea typeface="Open Sauce"/>
                <a:cs typeface="Open Sauce"/>
                <a:sym typeface="Open Sauce"/>
              </a:rPr>
              <a:t>ke dni 4. 1. 2026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443156" y="985443"/>
            <a:ext cx="5915947" cy="6422512"/>
            <a:chOff x="0" y="0"/>
            <a:chExt cx="7887930" cy="85633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43965" cy="5475719"/>
            </a:xfrm>
            <a:custGeom>
              <a:avLst/>
              <a:gdLst/>
              <a:ahLst/>
              <a:cxnLst/>
              <a:rect r="r" b="b" t="t" l="l"/>
              <a:pathLst>
                <a:path h="5475719" w="3943965">
                  <a:moveTo>
                    <a:pt x="0" y="0"/>
                  </a:moveTo>
                  <a:lnTo>
                    <a:pt x="3943965" y="0"/>
                  </a:lnTo>
                  <a:lnTo>
                    <a:pt x="3943965" y="5475719"/>
                  </a:lnTo>
                  <a:lnTo>
                    <a:pt x="0" y="5475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702744" y="0"/>
              <a:ext cx="4185186" cy="4052514"/>
            </a:xfrm>
            <a:custGeom>
              <a:avLst/>
              <a:gdLst/>
              <a:ahLst/>
              <a:cxnLst/>
              <a:rect r="r" b="b" t="t" l="l"/>
              <a:pathLst>
                <a:path h="4052514" w="4185186">
                  <a:moveTo>
                    <a:pt x="0" y="0"/>
                  </a:moveTo>
                  <a:lnTo>
                    <a:pt x="4185186" y="0"/>
                  </a:lnTo>
                  <a:lnTo>
                    <a:pt x="4185186" y="4052514"/>
                  </a:lnTo>
                  <a:lnTo>
                    <a:pt x="0" y="4052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8851"/>
              <a:ext cx="7887930" cy="5234498"/>
            </a:xfrm>
            <a:custGeom>
              <a:avLst/>
              <a:gdLst/>
              <a:ahLst/>
              <a:cxnLst/>
              <a:rect r="r" b="b" t="t" l="l"/>
              <a:pathLst>
                <a:path h="5234498" w="7887930">
                  <a:moveTo>
                    <a:pt x="0" y="0"/>
                  </a:moveTo>
                  <a:lnTo>
                    <a:pt x="7887930" y="0"/>
                  </a:lnTo>
                  <a:lnTo>
                    <a:pt x="7887930" y="5234498"/>
                  </a:lnTo>
                  <a:lnTo>
                    <a:pt x="0" y="5234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57402" y="2376028"/>
              <a:ext cx="3943965" cy="3811293"/>
            </a:xfrm>
            <a:custGeom>
              <a:avLst/>
              <a:gdLst/>
              <a:ahLst/>
              <a:cxnLst/>
              <a:rect r="r" b="b" t="t" l="l"/>
              <a:pathLst>
                <a:path h="3811293" w="3943965">
                  <a:moveTo>
                    <a:pt x="0" y="0"/>
                  </a:moveTo>
                  <a:lnTo>
                    <a:pt x="3943965" y="0"/>
                  </a:lnTo>
                  <a:lnTo>
                    <a:pt x="3943965" y="3811293"/>
                  </a:lnTo>
                  <a:lnTo>
                    <a:pt x="0" y="3811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28701" y="2617249"/>
              <a:ext cx="1628242" cy="253282"/>
            </a:xfrm>
            <a:custGeom>
              <a:avLst/>
              <a:gdLst/>
              <a:ahLst/>
              <a:cxnLst/>
              <a:rect r="r" b="b" t="t" l="l"/>
              <a:pathLst>
                <a:path h="253282" w="1628242">
                  <a:moveTo>
                    <a:pt x="0" y="0"/>
                  </a:moveTo>
                  <a:lnTo>
                    <a:pt x="1628243" y="0"/>
                  </a:lnTo>
                  <a:lnTo>
                    <a:pt x="1628243" y="253282"/>
                  </a:lnTo>
                  <a:lnTo>
                    <a:pt x="0" y="253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089765" y="2617249"/>
              <a:ext cx="1640303" cy="253282"/>
            </a:xfrm>
            <a:custGeom>
              <a:avLst/>
              <a:gdLst/>
              <a:ahLst/>
              <a:cxnLst/>
              <a:rect r="r" b="b" t="t" l="l"/>
              <a:pathLst>
                <a:path h="253282" w="1640303">
                  <a:moveTo>
                    <a:pt x="0" y="0"/>
                  </a:moveTo>
                  <a:lnTo>
                    <a:pt x="1640304" y="0"/>
                  </a:lnTo>
                  <a:lnTo>
                    <a:pt x="1640304" y="253282"/>
                  </a:lnTo>
                  <a:lnTo>
                    <a:pt x="0" y="253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774043" y="7369305"/>
              <a:ext cx="2098624" cy="241221"/>
            </a:xfrm>
            <a:custGeom>
              <a:avLst/>
              <a:gdLst/>
              <a:ahLst/>
              <a:cxnLst/>
              <a:rect r="r" b="b" t="t" l="l"/>
              <a:pathLst>
                <a:path h="241221" w="2098624">
                  <a:moveTo>
                    <a:pt x="0" y="0"/>
                  </a:moveTo>
                  <a:lnTo>
                    <a:pt x="2098623" y="0"/>
                  </a:lnTo>
                  <a:lnTo>
                    <a:pt x="2098623" y="241221"/>
                  </a:lnTo>
                  <a:lnTo>
                    <a:pt x="0" y="24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544883" y="3087630"/>
              <a:ext cx="2786104" cy="2870531"/>
            </a:xfrm>
            <a:custGeom>
              <a:avLst/>
              <a:gdLst/>
              <a:ahLst/>
              <a:cxnLst/>
              <a:rect r="r" b="b" t="t" l="l"/>
              <a:pathLst>
                <a:path h="2870531" w="2786104">
                  <a:moveTo>
                    <a:pt x="0" y="0"/>
                  </a:moveTo>
                  <a:lnTo>
                    <a:pt x="2786103" y="0"/>
                  </a:lnTo>
                  <a:lnTo>
                    <a:pt x="2786103" y="2870531"/>
                  </a:lnTo>
                  <a:lnTo>
                    <a:pt x="0" y="2870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227526" y="1456477"/>
              <a:ext cx="2019310" cy="739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15"/>
                </a:lnSpc>
              </a:pPr>
              <a:r>
                <a:rPr lang="en-US" sz="3296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3 404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756010" y="2208151"/>
              <a:ext cx="2218765" cy="483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07"/>
                </a:lnSpc>
              </a:pPr>
              <a:r>
                <a:rPr lang="en-US" sz="221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(65+ let)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49771" y="2965467"/>
              <a:ext cx="1933725" cy="569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27,9 %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682477" y="1433665"/>
              <a:ext cx="1981305" cy="7725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45"/>
                </a:lnSpc>
              </a:pPr>
              <a:r>
                <a:rPr lang="en-US" sz="3532">
                  <a:solidFill>
                    <a:srgbClr val="2C542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1 676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5136466" y="2127984"/>
              <a:ext cx="1824387" cy="459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18"/>
                </a:lnSpc>
              </a:pPr>
              <a:r>
                <a:rPr lang="en-US" sz="2084">
                  <a:solidFill>
                    <a:srgbClr val="2C542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(0–14 let)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469930" y="2879013"/>
              <a:ext cx="1676634" cy="569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2C542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13,7%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866672" y="6235226"/>
              <a:ext cx="2223094" cy="7193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21"/>
                </a:lnSpc>
              </a:pPr>
              <a:r>
                <a:rPr lang="en-US" sz="322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7 002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806995" y="6950751"/>
              <a:ext cx="2343511" cy="483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07"/>
                </a:lnSpc>
              </a:pPr>
              <a:r>
                <a:rPr lang="en-US" sz="221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(15–64 let)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2987475" y="7658665"/>
              <a:ext cx="2084150" cy="569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25"/>
                </a:lnSpc>
              </a:pPr>
              <a:r>
                <a:rPr lang="en-US" sz="258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57,4 %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31876" y="4308549"/>
            <a:ext cx="6804606" cy="2521194"/>
            <a:chOff x="0" y="0"/>
            <a:chExt cx="9072808" cy="336159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39078" y="241221"/>
              <a:ext cx="1628242" cy="1435266"/>
            </a:xfrm>
            <a:custGeom>
              <a:avLst/>
              <a:gdLst/>
              <a:ahLst/>
              <a:cxnLst/>
              <a:rect r="r" b="b" t="t" l="l"/>
              <a:pathLst>
                <a:path h="1435266" w="1628242">
                  <a:moveTo>
                    <a:pt x="0" y="0"/>
                  </a:moveTo>
                  <a:lnTo>
                    <a:pt x="1628242" y="0"/>
                  </a:lnTo>
                  <a:lnTo>
                    <a:pt x="1628242" y="1435266"/>
                  </a:lnTo>
                  <a:lnTo>
                    <a:pt x="0" y="1435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125640" y="0"/>
              <a:ext cx="241221" cy="3099691"/>
            </a:xfrm>
            <a:custGeom>
              <a:avLst/>
              <a:gdLst/>
              <a:ahLst/>
              <a:cxnLst/>
              <a:rect r="r" b="b" t="t" l="l"/>
              <a:pathLst>
                <a:path h="3099691" w="241221">
                  <a:moveTo>
                    <a:pt x="0" y="0"/>
                  </a:moveTo>
                  <a:lnTo>
                    <a:pt x="241221" y="0"/>
                  </a:lnTo>
                  <a:lnTo>
                    <a:pt x="241221" y="3099691"/>
                  </a:lnTo>
                  <a:lnTo>
                    <a:pt x="0" y="3099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825182" y="241221"/>
              <a:ext cx="1399082" cy="1435266"/>
            </a:xfrm>
            <a:custGeom>
              <a:avLst/>
              <a:gdLst/>
              <a:ahLst/>
              <a:cxnLst/>
              <a:rect r="r" b="b" t="t" l="l"/>
              <a:pathLst>
                <a:path h="1435266" w="1399082">
                  <a:moveTo>
                    <a:pt x="0" y="0"/>
                  </a:moveTo>
                  <a:lnTo>
                    <a:pt x="1399082" y="0"/>
                  </a:lnTo>
                  <a:lnTo>
                    <a:pt x="1399082" y="1435266"/>
                  </a:lnTo>
                  <a:lnTo>
                    <a:pt x="0" y="1435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4670523" y="0"/>
              <a:ext cx="241221" cy="3099691"/>
            </a:xfrm>
            <a:custGeom>
              <a:avLst/>
              <a:gdLst/>
              <a:ahLst/>
              <a:cxnLst/>
              <a:rect r="r" b="b" t="t" l="l"/>
              <a:pathLst>
                <a:path h="3099691" w="241221">
                  <a:moveTo>
                    <a:pt x="0" y="0"/>
                  </a:moveTo>
                  <a:lnTo>
                    <a:pt x="241221" y="0"/>
                  </a:lnTo>
                  <a:lnTo>
                    <a:pt x="241221" y="3099691"/>
                  </a:lnTo>
                  <a:lnTo>
                    <a:pt x="0" y="3099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370064" y="241221"/>
              <a:ext cx="928701" cy="1435266"/>
            </a:xfrm>
            <a:custGeom>
              <a:avLst/>
              <a:gdLst/>
              <a:ahLst/>
              <a:cxnLst/>
              <a:rect r="r" b="b" t="t" l="l"/>
              <a:pathLst>
                <a:path h="1435266" w="928701">
                  <a:moveTo>
                    <a:pt x="0" y="0"/>
                  </a:moveTo>
                  <a:lnTo>
                    <a:pt x="928701" y="0"/>
                  </a:lnTo>
                  <a:lnTo>
                    <a:pt x="928701" y="1435266"/>
                  </a:lnTo>
                  <a:lnTo>
                    <a:pt x="0" y="1435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757085" y="0"/>
              <a:ext cx="241221" cy="3099691"/>
            </a:xfrm>
            <a:custGeom>
              <a:avLst/>
              <a:gdLst/>
              <a:ahLst/>
              <a:cxnLst/>
              <a:rect r="r" b="b" t="t" l="l"/>
              <a:pathLst>
                <a:path h="3099691" w="241221">
                  <a:moveTo>
                    <a:pt x="0" y="0"/>
                  </a:moveTo>
                  <a:lnTo>
                    <a:pt x="241222" y="0"/>
                  </a:lnTo>
                  <a:lnTo>
                    <a:pt x="241222" y="3099691"/>
                  </a:lnTo>
                  <a:lnTo>
                    <a:pt x="0" y="3099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7456627" y="241221"/>
              <a:ext cx="928701" cy="1435266"/>
            </a:xfrm>
            <a:custGeom>
              <a:avLst/>
              <a:gdLst/>
              <a:ahLst/>
              <a:cxnLst/>
              <a:rect r="r" b="b" t="t" l="l"/>
              <a:pathLst>
                <a:path h="1435266" w="928701">
                  <a:moveTo>
                    <a:pt x="0" y="0"/>
                  </a:moveTo>
                  <a:lnTo>
                    <a:pt x="928701" y="0"/>
                  </a:lnTo>
                  <a:lnTo>
                    <a:pt x="928701" y="1435266"/>
                  </a:lnTo>
                  <a:lnTo>
                    <a:pt x="0" y="1435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0" y="1780309"/>
              <a:ext cx="2131632" cy="805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39"/>
                </a:lnSpc>
              </a:pPr>
              <a:r>
                <a:rPr lang="en-US" sz="3599" b="true">
                  <a:solidFill>
                    <a:srgbClr val="D11E1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12 201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148206" y="2544510"/>
              <a:ext cx="1748274" cy="483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07"/>
                </a:lnSpc>
              </a:pPr>
              <a:r>
                <a:rPr lang="en-US" sz="2219" b="true">
                  <a:solidFill>
                    <a:srgbClr val="2C5428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obyvatel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2741816" y="1780309"/>
              <a:ext cx="1928707" cy="805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39"/>
                </a:lnSpc>
              </a:pPr>
              <a:r>
                <a:rPr lang="en-US" sz="3599" b="true">
                  <a:solidFill>
                    <a:srgbClr val="2C5428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8 175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2538032" y="2592296"/>
              <a:ext cx="1992791" cy="7692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84"/>
                </a:lnSpc>
              </a:pPr>
              <a:r>
                <a:rPr lang="en-US" sz="1986" b="true">
                  <a:solidFill>
                    <a:srgbClr val="2C5428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mezi 9–14 h klesá na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5057538" y="1780309"/>
              <a:ext cx="1820158" cy="805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39"/>
                </a:lnSpc>
              </a:pPr>
              <a:r>
                <a:rPr lang="en-US" sz="3599" b="true">
                  <a:solidFill>
                    <a:srgbClr val="2C5428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3 404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5187219" y="2549970"/>
              <a:ext cx="1581928" cy="472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60"/>
                </a:lnSpc>
              </a:pPr>
              <a:r>
                <a:rPr lang="en-US" sz="2185" b="true">
                  <a:solidFill>
                    <a:srgbClr val="2C5428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(65+ let)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7280632" y="1780309"/>
              <a:ext cx="1792176" cy="8051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39"/>
                </a:lnSpc>
              </a:pPr>
              <a:r>
                <a:rPr lang="en-US" sz="3599" b="true">
                  <a:solidFill>
                    <a:srgbClr val="E1A10B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1 676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7280632" y="2559751"/>
              <a:ext cx="1792176" cy="451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1"/>
                </a:lnSpc>
              </a:pPr>
              <a:r>
                <a:rPr lang="en-US" sz="2051" b="true">
                  <a:solidFill>
                    <a:srgbClr val="2C5428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(0–14 let)</a:t>
              </a: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3541069" y="7818223"/>
            <a:ext cx="1230228" cy="361832"/>
          </a:xfrm>
          <a:custGeom>
            <a:avLst/>
            <a:gdLst/>
            <a:ahLst/>
            <a:cxnLst/>
            <a:rect r="r" b="b" t="t" l="l"/>
            <a:pathLst>
              <a:path h="361832" w="1230228">
                <a:moveTo>
                  <a:pt x="0" y="0"/>
                </a:moveTo>
                <a:lnTo>
                  <a:pt x="1230227" y="0"/>
                </a:lnTo>
                <a:lnTo>
                  <a:pt x="1230227" y="361831"/>
                </a:lnTo>
                <a:lnTo>
                  <a:pt x="0" y="3618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6327172" y="7818223"/>
            <a:ext cx="1221182" cy="361832"/>
          </a:xfrm>
          <a:custGeom>
            <a:avLst/>
            <a:gdLst/>
            <a:ahLst/>
            <a:cxnLst/>
            <a:rect r="r" b="b" t="t" l="l"/>
            <a:pathLst>
              <a:path h="361832" w="1221182">
                <a:moveTo>
                  <a:pt x="0" y="0"/>
                </a:moveTo>
                <a:lnTo>
                  <a:pt x="1221182" y="0"/>
                </a:lnTo>
                <a:lnTo>
                  <a:pt x="1221182" y="361831"/>
                </a:lnTo>
                <a:lnTo>
                  <a:pt x="0" y="36183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8751445" y="7456391"/>
            <a:ext cx="1573968" cy="542747"/>
          </a:xfrm>
          <a:custGeom>
            <a:avLst/>
            <a:gdLst/>
            <a:ahLst/>
            <a:cxnLst/>
            <a:rect r="r" b="b" t="t" l="l"/>
            <a:pathLst>
              <a:path h="542747" w="1573968">
                <a:moveTo>
                  <a:pt x="0" y="0"/>
                </a:moveTo>
                <a:lnTo>
                  <a:pt x="1573967" y="0"/>
                </a:lnTo>
                <a:lnTo>
                  <a:pt x="1573967" y="542748"/>
                </a:lnTo>
                <a:lnTo>
                  <a:pt x="0" y="54274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-67551" y="8848719"/>
            <a:ext cx="3129844" cy="1438281"/>
          </a:xfrm>
          <a:custGeom>
            <a:avLst/>
            <a:gdLst/>
            <a:ahLst/>
            <a:cxnLst/>
            <a:rect r="r" b="b" t="t" l="l"/>
            <a:pathLst>
              <a:path h="1438281" w="3129844">
                <a:moveTo>
                  <a:pt x="0" y="0"/>
                </a:moveTo>
                <a:lnTo>
                  <a:pt x="3129844" y="0"/>
                </a:lnTo>
                <a:lnTo>
                  <a:pt x="3129844" y="1438281"/>
                </a:lnTo>
                <a:lnTo>
                  <a:pt x="0" y="14382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2582649" y="8818229"/>
            <a:ext cx="2851143" cy="1468771"/>
          </a:xfrm>
          <a:custGeom>
            <a:avLst/>
            <a:gdLst/>
            <a:ahLst/>
            <a:cxnLst/>
            <a:rect r="r" b="b" t="t" l="l"/>
            <a:pathLst>
              <a:path h="1468771" w="2851143">
                <a:moveTo>
                  <a:pt x="0" y="0"/>
                </a:moveTo>
                <a:lnTo>
                  <a:pt x="2851143" y="0"/>
                </a:lnTo>
                <a:lnTo>
                  <a:pt x="2851143" y="1468771"/>
                </a:lnTo>
                <a:lnTo>
                  <a:pt x="0" y="146877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028700" y="932205"/>
            <a:ext cx="9686634" cy="3688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22"/>
              </a:lnSpc>
            </a:pPr>
            <a:r>
              <a:rPr lang="en-US" sz="8367" spc="-435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Ko</a:t>
            </a:r>
            <a:r>
              <a:rPr lang="en-US" sz="8367" spc="-435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lik nás tu</a:t>
            </a:r>
          </a:p>
          <a:p>
            <a:pPr algn="l">
              <a:lnSpc>
                <a:spcPts val="9622"/>
              </a:lnSpc>
            </a:pPr>
            <a:r>
              <a:rPr lang="en-US" sz="8367" spc="-435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vlastně je?</a:t>
            </a:r>
          </a:p>
          <a:p>
            <a:pPr algn="l">
              <a:lnSpc>
                <a:spcPts val="9622"/>
              </a:lnSpc>
            </a:pPr>
          </a:p>
        </p:txBody>
      </p:sp>
      <p:sp>
        <p:nvSpPr>
          <p:cNvPr name="Freeform 44" id="44"/>
          <p:cNvSpPr/>
          <p:nvPr/>
        </p:nvSpPr>
        <p:spPr>
          <a:xfrm flipH="false" flipV="false" rot="0">
            <a:off x="14306862" y="7240879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3720.0000"/>
                </p14:media>
              </p:ext>
            </p:extLst>
          </p:nvPr>
        </p:nvPicPr>
        <p:blipFill>
          <a:blip r:embed="rId2"/>
          <a:srcRect l="0" t="991" r="0" b="991"/>
          <a:stretch>
            <a:fillRect/>
          </a:stretch>
        </p:blipFill>
        <p:spPr>
          <a:xfrm flipH="false" flipV="false" rot="0">
            <a:off x="0" y="-2225286"/>
            <a:ext cx="18288000" cy="126531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036145" y="8477156"/>
            <a:ext cx="6223155" cy="781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16"/>
              </a:lnSpc>
            </a:pPr>
            <a:r>
              <a:rPr lang="en-US" b="true" sz="4973" spc="-223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1895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3988" y="5227253"/>
            <a:ext cx="4754398" cy="3561476"/>
          </a:xfrm>
          <a:custGeom>
            <a:avLst/>
            <a:gdLst/>
            <a:ahLst/>
            <a:cxnLst/>
            <a:rect r="r" b="b" t="t" l="l"/>
            <a:pathLst>
              <a:path h="3561476" w="4754398">
                <a:moveTo>
                  <a:pt x="0" y="0"/>
                </a:moveTo>
                <a:lnTo>
                  <a:pt x="4754398" y="0"/>
                </a:lnTo>
                <a:lnTo>
                  <a:pt x="4754398" y="3561476"/>
                </a:lnTo>
                <a:lnTo>
                  <a:pt x="0" y="3561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7104" y="1010472"/>
            <a:ext cx="3699328" cy="1833001"/>
          </a:xfrm>
          <a:custGeom>
            <a:avLst/>
            <a:gdLst/>
            <a:ahLst/>
            <a:cxnLst/>
            <a:rect r="r" b="b" t="t" l="l"/>
            <a:pathLst>
              <a:path h="1833001" w="3699328">
                <a:moveTo>
                  <a:pt x="0" y="0"/>
                </a:moveTo>
                <a:lnTo>
                  <a:pt x="3699329" y="0"/>
                </a:lnTo>
                <a:lnTo>
                  <a:pt x="3699329" y="1833001"/>
                </a:lnTo>
                <a:lnTo>
                  <a:pt x="0" y="1833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85196" y="946826"/>
            <a:ext cx="3157688" cy="1960292"/>
          </a:xfrm>
          <a:custGeom>
            <a:avLst/>
            <a:gdLst/>
            <a:ahLst/>
            <a:cxnLst/>
            <a:rect r="r" b="b" t="t" l="l"/>
            <a:pathLst>
              <a:path h="1960292" w="3157688">
                <a:moveTo>
                  <a:pt x="0" y="0"/>
                </a:moveTo>
                <a:lnTo>
                  <a:pt x="3157688" y="0"/>
                </a:lnTo>
                <a:lnTo>
                  <a:pt x="3157688" y="1960293"/>
                </a:lnTo>
                <a:lnTo>
                  <a:pt x="0" y="1960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65485" y="4423987"/>
            <a:ext cx="6780751" cy="292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</a:pPr>
            <a:r>
              <a:rPr lang="en-US" sz="2053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do 19. století rostly Kohoutovice jen velmi pomalu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24952" y="5159452"/>
            <a:ext cx="1721054" cy="1041131"/>
          </a:xfrm>
          <a:custGeom>
            <a:avLst/>
            <a:gdLst/>
            <a:ahLst/>
            <a:cxnLst/>
            <a:rect r="r" b="b" t="t" l="l"/>
            <a:pathLst>
              <a:path h="1041131" w="1721054">
                <a:moveTo>
                  <a:pt x="0" y="0"/>
                </a:moveTo>
                <a:lnTo>
                  <a:pt x="1721054" y="0"/>
                </a:lnTo>
                <a:lnTo>
                  <a:pt x="1721054" y="1041131"/>
                </a:lnTo>
                <a:lnTo>
                  <a:pt x="0" y="1041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65485" y="6297274"/>
            <a:ext cx="1366942" cy="540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5"/>
              </a:lnSpc>
            </a:pPr>
            <a:r>
              <a:rPr lang="en-US" sz="1341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Chalupník nemohl usedlost prodat.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560333" y="5159452"/>
            <a:ext cx="1296102" cy="1041131"/>
          </a:xfrm>
          <a:custGeom>
            <a:avLst/>
            <a:gdLst/>
            <a:ahLst/>
            <a:cxnLst/>
            <a:rect r="r" b="b" t="t" l="l"/>
            <a:pathLst>
              <a:path h="1041131" w="1296102">
                <a:moveTo>
                  <a:pt x="0" y="0"/>
                </a:moveTo>
                <a:lnTo>
                  <a:pt x="1296103" y="0"/>
                </a:lnTo>
                <a:lnTo>
                  <a:pt x="1296103" y="1041131"/>
                </a:lnTo>
                <a:lnTo>
                  <a:pt x="0" y="1041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69856" y="6297274"/>
            <a:ext cx="1061178" cy="359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5"/>
              </a:lnSpc>
            </a:pPr>
            <a:r>
              <a:rPr lang="en-US" sz="1341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Nemohl jí ani rozdělit.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281387" y="5159452"/>
            <a:ext cx="1073003" cy="1041131"/>
          </a:xfrm>
          <a:custGeom>
            <a:avLst/>
            <a:gdLst/>
            <a:ahLst/>
            <a:cxnLst/>
            <a:rect r="r" b="b" t="t" l="l"/>
            <a:pathLst>
              <a:path h="1041131" w="1073003">
                <a:moveTo>
                  <a:pt x="0" y="0"/>
                </a:moveTo>
                <a:lnTo>
                  <a:pt x="1073003" y="0"/>
                </a:lnTo>
                <a:lnTo>
                  <a:pt x="1073003" y="1041131"/>
                </a:lnTo>
                <a:lnTo>
                  <a:pt x="0" y="10411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70616" y="6297525"/>
            <a:ext cx="1151109" cy="540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2"/>
              </a:lnSpc>
            </a:pPr>
            <a:r>
              <a:rPr lang="en-US" sz="1301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Vždy mohl dědit jen jeden syn.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5779342" y="4957600"/>
            <a:ext cx="223100" cy="1859163"/>
          </a:xfrm>
          <a:custGeom>
            <a:avLst/>
            <a:gdLst/>
            <a:ahLst/>
            <a:cxnLst/>
            <a:rect r="r" b="b" t="t" l="l"/>
            <a:pathLst>
              <a:path h="1859163" w="223100">
                <a:moveTo>
                  <a:pt x="0" y="0"/>
                </a:moveTo>
                <a:lnTo>
                  <a:pt x="223099" y="0"/>
                </a:lnTo>
                <a:lnTo>
                  <a:pt x="223099" y="1859163"/>
                </a:lnTo>
                <a:lnTo>
                  <a:pt x="0" y="1859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277141" y="5324248"/>
            <a:ext cx="1698346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1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Proto měly Kohoutovice po staletí jen několik desítek domů</a:t>
            </a:r>
          </a:p>
          <a:p>
            <a:pPr algn="ctr">
              <a:lnSpc>
                <a:spcPts val="1751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a pár stovek lidi.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914723" y="5430975"/>
            <a:ext cx="2893643" cy="1800115"/>
          </a:xfrm>
          <a:custGeom>
            <a:avLst/>
            <a:gdLst/>
            <a:ahLst/>
            <a:cxnLst/>
            <a:rect r="r" b="b" t="t" l="l"/>
            <a:pathLst>
              <a:path h="1800115" w="2893643">
                <a:moveTo>
                  <a:pt x="0" y="0"/>
                </a:moveTo>
                <a:lnTo>
                  <a:pt x="2893643" y="0"/>
                </a:lnTo>
                <a:lnTo>
                  <a:pt x="2893643" y="1800116"/>
                </a:lnTo>
                <a:lnTo>
                  <a:pt x="0" y="1800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807859" y="4671934"/>
            <a:ext cx="4995891" cy="718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7"/>
              </a:lnSpc>
            </a:pPr>
            <a:r>
              <a:rPr lang="en-US" sz="2606">
                <a:solidFill>
                  <a:srgbClr val="C84A00"/>
                </a:solidFill>
                <a:latin typeface="Open Sauce"/>
                <a:ea typeface="Open Sauce"/>
                <a:cs typeface="Open Sauce"/>
                <a:sym typeface="Open Sauce"/>
              </a:rPr>
              <a:t>po výstavbě sídliště</a:t>
            </a:r>
          </a:p>
          <a:p>
            <a:pPr algn="ctr">
              <a:lnSpc>
                <a:spcPts val="2867"/>
              </a:lnSpc>
            </a:pPr>
            <a:r>
              <a:rPr lang="en-US" sz="2606">
                <a:solidFill>
                  <a:srgbClr val="C84A00"/>
                </a:solidFill>
                <a:latin typeface="Open Sauce"/>
                <a:ea typeface="Open Sauce"/>
                <a:cs typeface="Open Sauce"/>
                <a:sym typeface="Open Sauce"/>
              </a:rPr>
              <a:t>přišel obrovský nárůst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1558683" y="5775631"/>
            <a:ext cx="1083627" cy="1041131"/>
          </a:xfrm>
          <a:custGeom>
            <a:avLst/>
            <a:gdLst/>
            <a:ahLst/>
            <a:cxnLst/>
            <a:rect r="r" b="b" t="t" l="l"/>
            <a:pathLst>
              <a:path h="1041131" w="1083627">
                <a:moveTo>
                  <a:pt x="0" y="0"/>
                </a:moveTo>
                <a:lnTo>
                  <a:pt x="1083627" y="0"/>
                </a:lnTo>
                <a:lnTo>
                  <a:pt x="1083627" y="1041132"/>
                </a:lnTo>
                <a:lnTo>
                  <a:pt x="0" y="10411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631686" y="5573779"/>
            <a:ext cx="2146006" cy="1242983"/>
          </a:xfrm>
          <a:custGeom>
            <a:avLst/>
            <a:gdLst/>
            <a:ahLst/>
            <a:cxnLst/>
            <a:rect r="r" b="b" t="t" l="l"/>
            <a:pathLst>
              <a:path h="1242983" w="2146006">
                <a:moveTo>
                  <a:pt x="0" y="0"/>
                </a:moveTo>
                <a:lnTo>
                  <a:pt x="2146005" y="0"/>
                </a:lnTo>
                <a:lnTo>
                  <a:pt x="2146005" y="1242984"/>
                </a:lnTo>
                <a:lnTo>
                  <a:pt x="0" y="1242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767068" y="5573779"/>
            <a:ext cx="871151" cy="1242983"/>
          </a:xfrm>
          <a:custGeom>
            <a:avLst/>
            <a:gdLst/>
            <a:ahLst/>
            <a:cxnLst/>
            <a:rect r="r" b="b" t="t" l="l"/>
            <a:pathLst>
              <a:path h="1242983" w="871151">
                <a:moveTo>
                  <a:pt x="0" y="0"/>
                </a:moveTo>
                <a:lnTo>
                  <a:pt x="871150" y="0"/>
                </a:lnTo>
                <a:lnTo>
                  <a:pt x="871150" y="1242984"/>
                </a:lnTo>
                <a:lnTo>
                  <a:pt x="0" y="12429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840070" y="5371927"/>
            <a:ext cx="1296102" cy="1444835"/>
          </a:xfrm>
          <a:custGeom>
            <a:avLst/>
            <a:gdLst/>
            <a:ahLst/>
            <a:cxnLst/>
            <a:rect r="r" b="b" t="t" l="l"/>
            <a:pathLst>
              <a:path h="1444835" w="1296102">
                <a:moveTo>
                  <a:pt x="0" y="0"/>
                </a:moveTo>
                <a:lnTo>
                  <a:pt x="1296103" y="0"/>
                </a:lnTo>
                <a:lnTo>
                  <a:pt x="1296103" y="1444836"/>
                </a:lnTo>
                <a:lnTo>
                  <a:pt x="0" y="1444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12476" y="7007991"/>
            <a:ext cx="10708780" cy="424952"/>
          </a:xfrm>
          <a:custGeom>
            <a:avLst/>
            <a:gdLst/>
            <a:ahLst/>
            <a:cxnLst/>
            <a:rect r="r" b="b" t="t" l="l"/>
            <a:pathLst>
              <a:path h="424952" w="10708780">
                <a:moveTo>
                  <a:pt x="0" y="0"/>
                </a:moveTo>
                <a:lnTo>
                  <a:pt x="10708780" y="0"/>
                </a:lnTo>
                <a:lnTo>
                  <a:pt x="10708780" y="424952"/>
                </a:lnTo>
                <a:lnTo>
                  <a:pt x="0" y="4249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910632" y="7007991"/>
            <a:ext cx="6650492" cy="424952"/>
          </a:xfrm>
          <a:custGeom>
            <a:avLst/>
            <a:gdLst/>
            <a:ahLst/>
            <a:cxnLst/>
            <a:rect r="r" b="b" t="t" l="l"/>
            <a:pathLst>
              <a:path h="424952" w="6650492">
                <a:moveTo>
                  <a:pt x="0" y="0"/>
                </a:moveTo>
                <a:lnTo>
                  <a:pt x="6650492" y="0"/>
                </a:lnTo>
                <a:lnTo>
                  <a:pt x="6650492" y="424952"/>
                </a:lnTo>
                <a:lnTo>
                  <a:pt x="0" y="4249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99354" y="7779832"/>
            <a:ext cx="597394" cy="543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5"/>
              </a:lnSpc>
            </a:pPr>
            <a:r>
              <a:rPr lang="en-US" sz="3832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83471" y="8265423"/>
            <a:ext cx="1029160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usedlostí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27550" y="7779581"/>
            <a:ext cx="876810" cy="544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3871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124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485479" y="7807295"/>
            <a:ext cx="825994" cy="459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208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259154" y="7801481"/>
            <a:ext cx="900116" cy="479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6"/>
              </a:lnSpc>
            </a:pPr>
            <a:r>
              <a:rPr lang="en-US" sz="32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588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84840" y="7859395"/>
            <a:ext cx="1194154" cy="480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3357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1089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491675" y="7837998"/>
            <a:ext cx="1316691" cy="544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3871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1171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301982" y="7837998"/>
            <a:ext cx="1329704" cy="544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3871">
                <a:solidFill>
                  <a:srgbClr val="C84A00"/>
                </a:solidFill>
                <a:latin typeface="Open Sauce"/>
                <a:ea typeface="Open Sauce"/>
                <a:cs typeface="Open Sauce"/>
                <a:sym typeface="Open Sauce"/>
              </a:rPr>
              <a:t>9143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67462" y="7475863"/>
            <a:ext cx="1061178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1656–1750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799495" y="7475863"/>
            <a:ext cx="732922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1771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523498" y="7475863"/>
            <a:ext cx="749955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1834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439421" y="7475863"/>
            <a:ext cx="539582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1900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038437" y="7530067"/>
            <a:ext cx="686960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1930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835265" y="7534280"/>
            <a:ext cx="629513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1970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523445" y="7534280"/>
            <a:ext cx="886778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1980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607048" y="7534280"/>
            <a:ext cx="928413" cy="22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6"/>
              </a:lnSpc>
            </a:pPr>
            <a:r>
              <a:rPr lang="en-US" sz="1578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1991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5636516" y="7496241"/>
            <a:ext cx="1029961" cy="324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32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Dnes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126986" y="7837998"/>
            <a:ext cx="1888538" cy="544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3871">
                <a:solidFill>
                  <a:srgbClr val="C84A00"/>
                </a:solidFill>
                <a:latin typeface="Open Sauce"/>
                <a:ea typeface="Open Sauce"/>
                <a:cs typeface="Open Sauce"/>
                <a:sym typeface="Open Sauce"/>
              </a:rPr>
              <a:t>13 327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5360109" y="7779581"/>
            <a:ext cx="1582775" cy="544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3871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12 201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679925" y="8271488"/>
            <a:ext cx="972060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485479" y="8271488"/>
            <a:ext cx="825994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259154" y="8271488"/>
            <a:ext cx="900116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7975486" y="8325692"/>
            <a:ext cx="812863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670878" y="8329905"/>
            <a:ext cx="958286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506769" y="8329905"/>
            <a:ext cx="920129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3522430" y="8329905"/>
            <a:ext cx="1097650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5636516" y="8271488"/>
            <a:ext cx="1029961" cy="209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5"/>
              </a:lnSpc>
            </a:pPr>
            <a:r>
              <a:rPr lang="en-US" sz="1459">
                <a:solidFill>
                  <a:srgbClr val="1C2E0A"/>
                </a:solidFill>
                <a:latin typeface="Open Sauce"/>
                <a:ea typeface="Open Sauce"/>
                <a:cs typeface="Open Sauce"/>
                <a:sym typeface="Open Sauce"/>
              </a:rPr>
              <a:t>obvyatel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4300683" y="748782"/>
            <a:ext cx="9686634" cy="2462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2"/>
              </a:lnSpc>
            </a:pPr>
            <a:r>
              <a:rPr lang="en-US" sz="8367" spc="-435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Změna během </a:t>
            </a:r>
          </a:p>
          <a:p>
            <a:pPr algn="ctr">
              <a:lnSpc>
                <a:spcPts val="9622"/>
              </a:lnSpc>
            </a:pPr>
            <a:r>
              <a:rPr lang="en-US" sz="8367" spc="-435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jedné generace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663207"/>
          </a:xfrm>
          <a:custGeom>
            <a:avLst/>
            <a:gdLst/>
            <a:ahLst/>
            <a:cxnLst/>
            <a:rect r="r" b="b" t="t" l="l"/>
            <a:pathLst>
              <a:path h="10663207" w="18288000">
                <a:moveTo>
                  <a:pt x="0" y="0"/>
                </a:moveTo>
                <a:lnTo>
                  <a:pt x="18288000" y="0"/>
                </a:lnTo>
                <a:lnTo>
                  <a:pt x="18288000" y="10663207"/>
                </a:lnTo>
                <a:lnTo>
                  <a:pt x="0" y="10663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27" r="0" b="-2221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834023">
            <a:off x="-737280" y="7320610"/>
            <a:ext cx="5173445" cy="3875381"/>
          </a:xfrm>
          <a:custGeom>
            <a:avLst/>
            <a:gdLst/>
            <a:ahLst/>
            <a:cxnLst/>
            <a:rect r="r" b="b" t="t" l="l"/>
            <a:pathLst>
              <a:path h="3875381" w="5173445">
                <a:moveTo>
                  <a:pt x="0" y="0"/>
                </a:moveTo>
                <a:lnTo>
                  <a:pt x="5173445" y="0"/>
                </a:lnTo>
                <a:lnTo>
                  <a:pt x="5173445" y="3875380"/>
                </a:lnTo>
                <a:lnTo>
                  <a:pt x="0" y="387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8290227"/>
            <a:ext cx="5064670" cy="968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Nahoře už stojí vodojem. Fotografie je vyfocená z prvního panelového domu. Obec se pomalu mění v "moderní" sídliště.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036145" y="8477156"/>
            <a:ext cx="6223155" cy="781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16"/>
              </a:lnSpc>
            </a:pPr>
            <a:r>
              <a:rPr lang="en-US" b="true" sz="4973" spc="-223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1975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61007">
            <a:off x="386688" y="1233596"/>
            <a:ext cx="9228490" cy="1526896"/>
          </a:xfrm>
          <a:custGeom>
            <a:avLst/>
            <a:gdLst/>
            <a:ahLst/>
            <a:cxnLst/>
            <a:rect r="r" b="b" t="t" l="l"/>
            <a:pathLst>
              <a:path h="1526896" w="9228490">
                <a:moveTo>
                  <a:pt x="0" y="0"/>
                </a:moveTo>
                <a:lnTo>
                  <a:pt x="9228491" y="0"/>
                </a:lnTo>
                <a:lnTo>
                  <a:pt x="9228491" y="1526895"/>
                </a:lnTo>
                <a:lnTo>
                  <a:pt x="0" y="1526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07061" y="897632"/>
            <a:ext cx="6387745" cy="3353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17"/>
              </a:lnSpc>
            </a:pPr>
            <a:r>
              <a:rPr lang="en-US" sz="7667" spc="-398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Co přež</a:t>
            </a:r>
            <a:r>
              <a:rPr lang="en-US" sz="7667" spc="-398">
                <a:solidFill>
                  <a:srgbClr val="2C5428"/>
                </a:solidFill>
                <a:latin typeface="Open Sauce"/>
                <a:ea typeface="Open Sauce"/>
                <a:cs typeface="Open Sauce"/>
                <a:sym typeface="Open Sauce"/>
              </a:rPr>
              <a:t>ije změny?</a:t>
            </a:r>
          </a:p>
          <a:p>
            <a:pPr algn="l">
              <a:lnSpc>
                <a:spcPts val="8817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642657" y="3703546"/>
            <a:ext cx="1126489" cy="582667"/>
          </a:xfrm>
          <a:custGeom>
            <a:avLst/>
            <a:gdLst/>
            <a:ahLst/>
            <a:cxnLst/>
            <a:rect r="r" b="b" t="t" l="l"/>
            <a:pathLst>
              <a:path h="582667" w="1126489">
                <a:moveTo>
                  <a:pt x="0" y="0"/>
                </a:moveTo>
                <a:lnTo>
                  <a:pt x="1126489" y="0"/>
                </a:lnTo>
                <a:lnTo>
                  <a:pt x="1126489" y="582667"/>
                </a:lnTo>
                <a:lnTo>
                  <a:pt x="0" y="582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11679" y="7335501"/>
            <a:ext cx="194222" cy="388444"/>
          </a:xfrm>
          <a:custGeom>
            <a:avLst/>
            <a:gdLst/>
            <a:ahLst/>
            <a:cxnLst/>
            <a:rect r="r" b="b" t="t" l="l"/>
            <a:pathLst>
              <a:path h="388444" w="194222">
                <a:moveTo>
                  <a:pt x="0" y="0"/>
                </a:moveTo>
                <a:lnTo>
                  <a:pt x="194222" y="0"/>
                </a:lnTo>
                <a:lnTo>
                  <a:pt x="194222" y="388444"/>
                </a:lnTo>
                <a:lnTo>
                  <a:pt x="0" y="388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623967" y="3897768"/>
            <a:ext cx="5040065" cy="3641666"/>
          </a:xfrm>
          <a:custGeom>
            <a:avLst/>
            <a:gdLst/>
            <a:ahLst/>
            <a:cxnLst/>
            <a:rect r="r" b="b" t="t" l="l"/>
            <a:pathLst>
              <a:path h="3641666" w="5040065">
                <a:moveTo>
                  <a:pt x="0" y="0"/>
                </a:moveTo>
                <a:lnTo>
                  <a:pt x="5040066" y="0"/>
                </a:lnTo>
                <a:lnTo>
                  <a:pt x="5040066" y="3641666"/>
                </a:lnTo>
                <a:lnTo>
                  <a:pt x="0" y="364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88500" y="3703546"/>
            <a:ext cx="1311000" cy="582667"/>
          </a:xfrm>
          <a:custGeom>
            <a:avLst/>
            <a:gdLst/>
            <a:ahLst/>
            <a:cxnLst/>
            <a:rect r="r" b="b" t="t" l="l"/>
            <a:pathLst>
              <a:path h="582667" w="1311000">
                <a:moveTo>
                  <a:pt x="0" y="0"/>
                </a:moveTo>
                <a:lnTo>
                  <a:pt x="1311000" y="0"/>
                </a:lnTo>
                <a:lnTo>
                  <a:pt x="1311000" y="582667"/>
                </a:lnTo>
                <a:lnTo>
                  <a:pt x="0" y="582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42033" y="7335501"/>
            <a:ext cx="194222" cy="388444"/>
          </a:xfrm>
          <a:custGeom>
            <a:avLst/>
            <a:gdLst/>
            <a:ahLst/>
            <a:cxnLst/>
            <a:rect r="r" b="b" t="t" l="l"/>
            <a:pathLst>
              <a:path h="388444" w="194222">
                <a:moveTo>
                  <a:pt x="0" y="0"/>
                </a:moveTo>
                <a:lnTo>
                  <a:pt x="194223" y="0"/>
                </a:lnTo>
                <a:lnTo>
                  <a:pt x="194223" y="388444"/>
                </a:lnTo>
                <a:lnTo>
                  <a:pt x="0" y="388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654322" y="3897768"/>
            <a:ext cx="4855554" cy="3641666"/>
          </a:xfrm>
          <a:custGeom>
            <a:avLst/>
            <a:gdLst/>
            <a:ahLst/>
            <a:cxnLst/>
            <a:rect r="r" b="b" t="t" l="l"/>
            <a:pathLst>
              <a:path h="3641666" w="4855554">
                <a:moveTo>
                  <a:pt x="0" y="0"/>
                </a:moveTo>
                <a:lnTo>
                  <a:pt x="4855554" y="0"/>
                </a:lnTo>
                <a:lnTo>
                  <a:pt x="4855554" y="3641666"/>
                </a:lnTo>
                <a:lnTo>
                  <a:pt x="0" y="3641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8854" y="3703546"/>
            <a:ext cx="1311000" cy="582667"/>
          </a:xfrm>
          <a:custGeom>
            <a:avLst/>
            <a:gdLst/>
            <a:ahLst/>
            <a:cxnLst/>
            <a:rect r="r" b="b" t="t" l="l"/>
            <a:pathLst>
              <a:path h="582667" w="1311000">
                <a:moveTo>
                  <a:pt x="0" y="0"/>
                </a:moveTo>
                <a:lnTo>
                  <a:pt x="1311000" y="0"/>
                </a:lnTo>
                <a:lnTo>
                  <a:pt x="1311000" y="582667"/>
                </a:lnTo>
                <a:lnTo>
                  <a:pt x="0" y="582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703365" y="7335501"/>
            <a:ext cx="388444" cy="388444"/>
          </a:xfrm>
          <a:custGeom>
            <a:avLst/>
            <a:gdLst/>
            <a:ahLst/>
            <a:cxnLst/>
            <a:rect r="r" b="b" t="t" l="l"/>
            <a:pathLst>
              <a:path h="388444" w="388444">
                <a:moveTo>
                  <a:pt x="0" y="0"/>
                </a:moveTo>
                <a:lnTo>
                  <a:pt x="388445" y="0"/>
                </a:lnTo>
                <a:lnTo>
                  <a:pt x="388445" y="388444"/>
                </a:lnTo>
                <a:lnTo>
                  <a:pt x="0" y="388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331657" y="8675633"/>
            <a:ext cx="13809196" cy="388444"/>
          </a:xfrm>
          <a:custGeom>
            <a:avLst/>
            <a:gdLst/>
            <a:ahLst/>
            <a:cxnLst/>
            <a:rect r="r" b="b" t="t" l="l"/>
            <a:pathLst>
              <a:path h="388444" w="13809196">
                <a:moveTo>
                  <a:pt x="0" y="0"/>
                </a:moveTo>
                <a:lnTo>
                  <a:pt x="13809197" y="0"/>
                </a:lnTo>
                <a:lnTo>
                  <a:pt x="13809197" y="388445"/>
                </a:lnTo>
                <a:lnTo>
                  <a:pt x="0" y="388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827168" y="8675633"/>
            <a:ext cx="563244" cy="388444"/>
          </a:xfrm>
          <a:custGeom>
            <a:avLst/>
            <a:gdLst/>
            <a:ahLst/>
            <a:cxnLst/>
            <a:rect r="r" b="b" t="t" l="l"/>
            <a:pathLst>
              <a:path h="388444" w="563244">
                <a:moveTo>
                  <a:pt x="0" y="0"/>
                </a:moveTo>
                <a:lnTo>
                  <a:pt x="563244" y="0"/>
                </a:lnTo>
                <a:lnTo>
                  <a:pt x="563244" y="388445"/>
                </a:lnTo>
                <a:lnTo>
                  <a:pt x="0" y="388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857522" y="8675633"/>
            <a:ext cx="572955" cy="388444"/>
          </a:xfrm>
          <a:custGeom>
            <a:avLst/>
            <a:gdLst/>
            <a:ahLst/>
            <a:cxnLst/>
            <a:rect r="r" b="b" t="t" l="l"/>
            <a:pathLst>
              <a:path h="388444" w="572955">
                <a:moveTo>
                  <a:pt x="0" y="0"/>
                </a:moveTo>
                <a:lnTo>
                  <a:pt x="572956" y="0"/>
                </a:lnTo>
                <a:lnTo>
                  <a:pt x="572956" y="388445"/>
                </a:lnTo>
                <a:lnTo>
                  <a:pt x="0" y="3884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03365" y="8675633"/>
            <a:ext cx="388444" cy="388444"/>
          </a:xfrm>
          <a:custGeom>
            <a:avLst/>
            <a:gdLst/>
            <a:ahLst/>
            <a:cxnLst/>
            <a:rect r="r" b="b" t="t" l="l"/>
            <a:pathLst>
              <a:path h="388444" w="388444">
                <a:moveTo>
                  <a:pt x="0" y="0"/>
                </a:moveTo>
                <a:lnTo>
                  <a:pt x="388445" y="0"/>
                </a:lnTo>
                <a:lnTo>
                  <a:pt x="388445" y="388445"/>
                </a:lnTo>
                <a:lnTo>
                  <a:pt x="0" y="3884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011679" y="8481411"/>
            <a:ext cx="194222" cy="776889"/>
          </a:xfrm>
          <a:custGeom>
            <a:avLst/>
            <a:gdLst/>
            <a:ahLst/>
            <a:cxnLst/>
            <a:rect r="r" b="b" t="t" l="l"/>
            <a:pathLst>
              <a:path h="776889" w="194222">
                <a:moveTo>
                  <a:pt x="0" y="0"/>
                </a:moveTo>
                <a:lnTo>
                  <a:pt x="194222" y="0"/>
                </a:lnTo>
                <a:lnTo>
                  <a:pt x="194222" y="776889"/>
                </a:lnTo>
                <a:lnTo>
                  <a:pt x="0" y="776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042033" y="8481411"/>
            <a:ext cx="194222" cy="776889"/>
          </a:xfrm>
          <a:custGeom>
            <a:avLst/>
            <a:gdLst/>
            <a:ahLst/>
            <a:cxnLst/>
            <a:rect r="r" b="b" t="t" l="l"/>
            <a:pathLst>
              <a:path h="776889" w="194222">
                <a:moveTo>
                  <a:pt x="0" y="0"/>
                </a:moveTo>
                <a:lnTo>
                  <a:pt x="194223" y="0"/>
                </a:lnTo>
                <a:lnTo>
                  <a:pt x="194223" y="776889"/>
                </a:lnTo>
                <a:lnTo>
                  <a:pt x="0" y="7768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703365" y="8481411"/>
            <a:ext cx="388444" cy="776889"/>
          </a:xfrm>
          <a:custGeom>
            <a:avLst/>
            <a:gdLst/>
            <a:ahLst/>
            <a:cxnLst/>
            <a:rect r="r" b="b" t="t" l="l"/>
            <a:pathLst>
              <a:path h="776889" w="388444">
                <a:moveTo>
                  <a:pt x="0" y="0"/>
                </a:moveTo>
                <a:lnTo>
                  <a:pt x="388445" y="0"/>
                </a:lnTo>
                <a:lnTo>
                  <a:pt x="388445" y="776889"/>
                </a:lnTo>
                <a:lnTo>
                  <a:pt x="0" y="7768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778124" y="3944250"/>
            <a:ext cx="4845843" cy="3567752"/>
          </a:xfrm>
          <a:custGeom>
            <a:avLst/>
            <a:gdLst/>
            <a:ahLst/>
            <a:cxnLst/>
            <a:rect r="r" b="b" t="t" l="l"/>
            <a:pathLst>
              <a:path h="3567752" w="4845843">
                <a:moveTo>
                  <a:pt x="0" y="0"/>
                </a:moveTo>
                <a:lnTo>
                  <a:pt x="4845843" y="0"/>
                </a:lnTo>
                <a:lnTo>
                  <a:pt x="4845843" y="3567752"/>
                </a:lnTo>
                <a:lnTo>
                  <a:pt x="0" y="35677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8403" t="0" r="-2732" b="-11135"/>
            </a:stretch>
          </a:blipFill>
          <a:ln w="38100" cap="rnd">
            <a:solidFill>
              <a:srgbClr val="3D5936"/>
            </a:solidFill>
            <a:prstDash val="solid"/>
            <a:round/>
          </a:ln>
        </p:spPr>
      </p:sp>
      <p:sp>
        <p:nvSpPr>
          <p:cNvPr name="TextBox 20" id="20"/>
          <p:cNvSpPr txBox="true"/>
          <p:nvPr/>
        </p:nvSpPr>
        <p:spPr>
          <a:xfrm rot="0">
            <a:off x="3509307" y="3766711"/>
            <a:ext cx="1491626" cy="45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9"/>
              </a:lnSpc>
            </a:pPr>
            <a:r>
              <a:rPr lang="en-US" sz="2635" b="true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19.století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971425" y="7676050"/>
            <a:ext cx="2386602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1"/>
              </a:lnSpc>
            </a:pPr>
            <a:r>
              <a:rPr lang="en-US" sz="1368" b="true">
                <a:solidFill>
                  <a:srgbClr val="3D593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Malá vesnice.</a:t>
            </a:r>
          </a:p>
          <a:p>
            <a:pPr algn="ctr">
              <a:lnSpc>
                <a:spcPts val="1641"/>
              </a:lnSpc>
            </a:pPr>
            <a:r>
              <a:rPr lang="en-US" sz="1368">
                <a:solidFill>
                  <a:srgbClr val="3D5936"/>
                </a:solidFill>
                <a:latin typeface="Open Sauce"/>
                <a:ea typeface="Open Sauce"/>
                <a:cs typeface="Open Sauce"/>
                <a:sym typeface="Open Sauce"/>
              </a:rPr>
              <a:t>Velikonoční klapači chodili</a:t>
            </a:r>
          </a:p>
          <a:p>
            <a:pPr algn="ctr">
              <a:lnSpc>
                <a:spcPts val="1641"/>
              </a:lnSpc>
            </a:pPr>
            <a:r>
              <a:rPr lang="en-US" sz="1368">
                <a:solidFill>
                  <a:srgbClr val="3D5936"/>
                </a:solidFill>
                <a:latin typeface="Open Sauce"/>
                <a:ea typeface="Open Sauce"/>
                <a:cs typeface="Open Sauce"/>
                <a:sym typeface="Open Sauce"/>
              </a:rPr>
              <a:t>od chalupy k chalupě.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788768" y="3795159"/>
            <a:ext cx="686148" cy="45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9"/>
              </a:lnSpc>
            </a:pPr>
            <a:r>
              <a:rPr lang="en-US" sz="2635" b="true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1990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386339" y="7733200"/>
            <a:ext cx="2088277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8"/>
              </a:lnSpc>
            </a:pPr>
            <a:r>
              <a:rPr lang="en-US" sz="1115" b="true">
                <a:solidFill>
                  <a:srgbClr val="3D593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Sídliště vzniká.</a:t>
            </a:r>
          </a:p>
          <a:p>
            <a:pPr algn="ctr">
              <a:lnSpc>
                <a:spcPts val="1338"/>
              </a:lnSpc>
            </a:pPr>
            <a:r>
              <a:rPr lang="en-US" sz="1115">
                <a:solidFill>
                  <a:srgbClr val="3D5936"/>
                </a:solidFill>
                <a:latin typeface="Open Sauce"/>
                <a:ea typeface="Open Sauce"/>
                <a:cs typeface="Open Sauce"/>
                <a:sym typeface="Open Sauce"/>
              </a:rPr>
              <a:t>Tradice klapání pokračuje i při změně řežimu, bez přerušení.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755883" y="3795159"/>
            <a:ext cx="686148" cy="45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9"/>
              </a:lnSpc>
            </a:pPr>
            <a:r>
              <a:rPr lang="en-US" sz="2635" b="true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2026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950405" y="7676050"/>
            <a:ext cx="2028612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1"/>
              </a:lnSpc>
            </a:pPr>
            <a:r>
              <a:rPr lang="en-US" sz="1368" b="true">
                <a:solidFill>
                  <a:srgbClr val="3D593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Dnes.</a:t>
            </a:r>
          </a:p>
          <a:p>
            <a:pPr algn="ctr">
              <a:lnSpc>
                <a:spcPts val="1641"/>
              </a:lnSpc>
            </a:pPr>
            <a:r>
              <a:rPr lang="en-US" sz="1368">
                <a:solidFill>
                  <a:srgbClr val="3D5936"/>
                </a:solidFill>
                <a:latin typeface="Open Sauce"/>
                <a:ea typeface="Open Sauce"/>
                <a:cs typeface="Open Sauce"/>
                <a:sym typeface="Open Sauce"/>
              </a:rPr>
              <a:t>Tradici nepřerušil</a:t>
            </a:r>
          </a:p>
          <a:p>
            <a:pPr algn="ctr">
              <a:lnSpc>
                <a:spcPts val="1641"/>
              </a:lnSpc>
            </a:pPr>
            <a:r>
              <a:rPr lang="en-US" sz="1368">
                <a:solidFill>
                  <a:srgbClr val="3D5936"/>
                </a:solidFill>
                <a:latin typeface="Open Sauce"/>
                <a:ea typeface="Open Sauce"/>
                <a:cs typeface="Open Sauce"/>
                <a:sym typeface="Open Sauce"/>
              </a:rPr>
              <a:t> ani covid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45206" y="1019175"/>
            <a:ext cx="5064670" cy="945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Drží je lidé, kteří jsou ochotni kvůli nim znovu a znovu vyjít do ulic. Velikonoční klapání se 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3B3B3B"/>
                </a:solidFill>
                <a:latin typeface="Open Sauce"/>
                <a:ea typeface="Open Sauce"/>
                <a:cs typeface="Open Sauce"/>
                <a:sym typeface="Open Sauce"/>
              </a:rPr>
              <a:t>v Kohoutovicích ozývá už více než sto let.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53757" y="3661936"/>
            <a:ext cx="2088277" cy="16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8"/>
              </a:lnSpc>
            </a:pPr>
            <a:r>
              <a:rPr lang="en-US" sz="1115" b="true">
                <a:solidFill>
                  <a:srgbClr val="3D593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foto: Aleš Navrátil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701415"/>
            <a:ext cx="18895794" cy="12589323"/>
          </a:xfrm>
          <a:custGeom>
            <a:avLst/>
            <a:gdLst/>
            <a:ahLst/>
            <a:cxnLst/>
            <a:rect r="r" b="b" t="t" l="l"/>
            <a:pathLst>
              <a:path h="12589323" w="18895794">
                <a:moveTo>
                  <a:pt x="0" y="0"/>
                </a:moveTo>
                <a:lnTo>
                  <a:pt x="18895794" y="0"/>
                </a:lnTo>
                <a:lnTo>
                  <a:pt x="18895794" y="12589322"/>
                </a:lnTo>
                <a:lnTo>
                  <a:pt x="0" y="12589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36145" y="8477156"/>
            <a:ext cx="6223155" cy="781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216"/>
              </a:lnSpc>
            </a:pPr>
            <a:r>
              <a:rPr lang="en-US" b="true" sz="4973" spc="-223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2025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834023">
            <a:off x="-1081605" y="6060545"/>
            <a:ext cx="6497995" cy="4867589"/>
          </a:xfrm>
          <a:custGeom>
            <a:avLst/>
            <a:gdLst/>
            <a:ahLst/>
            <a:cxnLst/>
            <a:rect r="r" b="b" t="t" l="l"/>
            <a:pathLst>
              <a:path h="4867589" w="6497995">
                <a:moveTo>
                  <a:pt x="0" y="0"/>
                </a:moveTo>
                <a:lnTo>
                  <a:pt x="6497995" y="0"/>
                </a:lnTo>
                <a:lnTo>
                  <a:pt x="6497995" y="4867589"/>
                </a:lnTo>
                <a:lnTo>
                  <a:pt x="0" y="4867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6994827"/>
            <a:ext cx="5778247" cy="2263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Alois Piňos byl skladatel s originálním stylem 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 jménem, které znala i světová hudební scéna. </a:t>
            </a:r>
          </a:p>
          <a:p>
            <a:pPr algn="l">
              <a:lnSpc>
                <a:spcPts val="2559"/>
              </a:lnSpc>
            </a:pPr>
            <a:r>
              <a:rPr lang="en-US" sz="2047" spc="-9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 jeho 100. výročí přišel Brno Contemporary Orchestra s nápadem uspořádat v Kohoutovicích koncert a připomenout jeho odkaz také pamětní lavičkou.</a:t>
            </a:r>
          </a:p>
          <a:p>
            <a:pPr algn="l">
              <a:lnSpc>
                <a:spcPts val="255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DAHKYR3phhA</dc:identifier>
  <dcterms:modified xsi:type="dcterms:W3CDTF">2011-08-01T06:04:30Z</dcterms:modified>
  <cp:revision>1</cp:revision>
  <dc:title>Kulturni-forum</dc:title>
</cp:coreProperties>
</file>