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5" r:id="rId5"/>
    <p:sldId id="268" r:id="rId6"/>
    <p:sldId id="270" r:id="rId7"/>
    <p:sldId id="259" r:id="rId8"/>
    <p:sldId id="271" r:id="rId9"/>
    <p:sldId id="263" r:id="rId10"/>
    <p:sldId id="272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9" d="100"/>
          <a:sy n="69" d="100"/>
        </p:scale>
        <p:origin x="185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kdrubin.cz/assets/File.ashx?id_org=200358&amp;id_dokumenty=1121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atch/?v=291056203271711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Video 13" descr="Růžové srdce v bublině">
            <a:extLst>
              <a:ext uri="{FF2B5EF4-FFF2-40B4-BE49-F238E27FC236}">
                <a16:creationId xmlns:a16="http://schemas.microsoft.com/office/drawing/2014/main" id="{056A9DD2-C0D7-E1E7-0786-25F9A3C6D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622" r="14164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defRPr sz="3000" b="1">
                <a:solidFill>
                  <a:srgbClr val="123456"/>
                </a:solidFill>
              </a:defRPr>
            </a:pPr>
            <a:r>
              <a:rPr lang="cs-CZ" sz="6000" dirty="0">
                <a:solidFill>
                  <a:schemeClr val="accent1"/>
                </a:solidFill>
              </a:rPr>
              <a:t>Žabovřesky – městská část, kde to ŽIJE!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653" y="4728394"/>
            <a:ext cx="900406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>
              <a:defRPr sz="1800">
                <a:solidFill>
                  <a:srgbClr val="D4AF37"/>
                </a:solidFill>
              </a:defRPr>
            </a:pPr>
            <a:r>
              <a:rPr lang="cs-CZ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Společensko-kulturní centrum RUBÍN, p.o.</a:t>
            </a:r>
          </a:p>
          <a:p>
            <a:endParaRPr lang="cs-CZ" sz="8600" dirty="0">
              <a:solidFill>
                <a:srgbClr val="FFFFFF"/>
              </a:solidFill>
            </a:endParaRPr>
          </a:p>
          <a:p>
            <a:r>
              <a:rPr lang="cs-CZ" sz="12800" b="1" dirty="0">
                <a:solidFill>
                  <a:srgbClr val="C00000"/>
                </a:solidFill>
              </a:rPr>
              <a:t>Tradice, komunita a moderní kulturní život, který ani COVID 19 nezastavil (NAOPAK) – pojďme se mrknout, jak to u nás </a:t>
            </a:r>
            <a:r>
              <a:rPr lang="cs-CZ" sz="12800" b="1" dirty="0">
                <a:solidFill>
                  <a:srgbClr val="C00000"/>
                </a:solidFill>
                <a:hlinkClick r:id="rId5"/>
              </a:rPr>
              <a:t>vypadá</a:t>
            </a:r>
            <a:r>
              <a:rPr lang="cs-CZ" sz="12800" b="1" dirty="0">
                <a:solidFill>
                  <a:srgbClr val="C0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9920AAE-D6F6-FA6F-294C-D854E32AA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4132"/>
            <a:ext cx="9144000" cy="4634663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3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859" y="227399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 sz="3000" b="1">
                <a:solidFill>
                  <a:srgbClr val="123456"/>
                </a:solidFill>
              </a:defRPr>
            </a:pPr>
            <a:r>
              <a:rPr lang="cs-CZ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„A co je za mě nejdůležitější, že tohle všechno se může dít jen díky výjimečně kvalitní a intenzivní spolupráci se zřizovatelem!“ </a:t>
            </a:r>
            <a:br>
              <a:rPr lang="cs-CZ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pozornost,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PhDr. Petra Elisabeth Kačírková, Ph.D., MBA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– ředitelka SKC RUBÍN, p.o.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tel.: + 420 607 855 500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email: kacirkova@kdrubin.cz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3697" y="7179991"/>
            <a:ext cx="6400800" cy="1752600"/>
          </a:xfrm>
        </p:spPr>
        <p:txBody>
          <a:bodyPr/>
          <a:lstStyle/>
          <a:p>
            <a:pPr>
              <a:defRPr sz="2000">
                <a:solidFill>
                  <a:srgbClr val="D4AF37"/>
                </a:solidFill>
              </a:defRPr>
            </a:pP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15E0F2-AD31-4FB5-C18D-42FEEECD0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5397191"/>
            <a:ext cx="2921620" cy="14608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9F6F91-B822-BA39-F134-EB6359750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48" y="5803448"/>
            <a:ext cx="2386361" cy="6482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DA23D3-FB90-A6F0-12E3-62E8D4C6D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302" y="-273962"/>
            <a:ext cx="3938487" cy="1807305"/>
          </a:xfrm>
        </p:spPr>
        <p:txBody>
          <a:bodyPr>
            <a:normAutofit/>
          </a:bodyPr>
          <a:lstStyle/>
          <a:p>
            <a:pPr>
              <a:defRPr sz="2600" b="1">
                <a:solidFill>
                  <a:srgbClr val="123456"/>
                </a:solidFill>
              </a:defRPr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Historie a tradice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652" y="1112351"/>
            <a:ext cx="4908413" cy="49344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Kulturní dům Rubín funguje nepřetržitě od roku 1980.</a:t>
            </a: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Přes OKVS, Odbor zájmového a kulturního vyžití, přes Odbor kultury a později Odbor kultury a vnějších vztahů dokázal jít s dobou a doslova se proměnit v moderní multifunkční Společensko-kulturní centrum RUBÍN.</a:t>
            </a: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 1. 1. 2021 jsme samostatnou příspěvkovou organizací, zřizovanou městskou částí Brno-Žabovřesky.</a:t>
            </a: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Zásluhou vedení městské části Brno-Žabovřesky přežil KD Rubín a kino LUCERNA i divoká 90. léta 20. století a slouží žabovřeským obyvatelům i široké veřejnosti nepřetržitě od svého vzniku!</a:t>
            </a: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 sz="2000">
                <a:solidFill>
                  <a:srgbClr val="282828"/>
                </a:solidFill>
              </a:defRPr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KD RUBÍN je místem kulturních – společenských a vzdělávacích akcí, svateb, vítání občánků, plesů, divadelních představení, koncertů i komunitních setkání. A kino LUCERNA – funguje dokonce nepřetržitě od 29. května 1915 pod původním názvem BIO Aladin – posléze byl název kina změněn na kino LUCERNA (v pol. prosince roku 1917 a jmenuje se tak dosud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C92B08-DCB7-CA3A-01FA-155C5C3F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34"/>
          <a:stretch>
            <a:fillRect/>
          </a:stretch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EA8DE0-7BFF-A3D6-D126-59B650BFE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36" r="9403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681F6C-EFA1-A8E7-F18C-7FE65BC5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0" y="148646"/>
            <a:ext cx="4661105" cy="1899912"/>
          </a:xfrm>
        </p:spPr>
        <p:txBody>
          <a:bodyPr>
            <a:norm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Kulturní dům RUBÍN</a:t>
            </a:r>
            <a:endParaRPr lang="cs-CZ" sz="35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592B8B-11B6-E5A6-2448-4E43DE19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3" y="1779639"/>
            <a:ext cx="4178709" cy="4397324"/>
          </a:xfrm>
        </p:spPr>
        <p:txBody>
          <a:bodyPr>
            <a:normAutofit fontScale="85000" lnSpcReduction="20000"/>
          </a:bodyPr>
          <a:lstStyle/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Původní pavilon C vystavěný v rámci tzv.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Nadokrskového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obchodního centra RUBÍN, tehdejšího katastrálního území BRNO II. – v 70. letech minulého století.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Nepřetržitě funguje jako bezbariérové společensko-kulturní centrum od roku 1980. 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Původní velký sál s kapacitou 380 návštěvníků, od roku 2021 funguje i nová divácká galerie s kapacitou dalších 48 míst, dva bary, několik samostatných vstupů i vlastní baletní sál a Obřadní síň.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Řada cenných dobových uměleckých instalací – v hlavním foyer zdobí keramická plastika z roku 1980 od J. Netíka, velkoplošné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vitrážované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stropy ve III. NP a v Obřadní síni abstraktní plastika květiny nevěsty či velkoformátový art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od Olgy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Lobovové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z dílny VLNĚNA.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8049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rániče – kosočtverce">
            <a:extLst>
              <a:ext uri="{FF2B5EF4-FFF2-40B4-BE49-F238E27FC236}">
                <a16:creationId xmlns:a16="http://schemas.microsoft.com/office/drawing/2014/main" id="{BA316FF3-231A-2901-85B0-669681D0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/>
          <a:stretch>
            <a:fillRect/>
          </a:stretch>
        </p:blipFill>
        <p:spPr>
          <a:xfrm>
            <a:off x="-139916" y="-127819"/>
            <a:ext cx="10795757" cy="8096864"/>
          </a:xfrm>
          <a:prstGeom prst="rect">
            <a:avLst/>
          </a:prstGeom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238C78-3569-CC44-B10D-8909A499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6" y="643467"/>
            <a:ext cx="10284542" cy="356924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b="1" dirty="0" err="1">
                <a:solidFill>
                  <a:srgbClr val="FFFFFF"/>
                </a:solidFill>
              </a:rPr>
              <a:t>Sedm</a:t>
            </a:r>
            <a:r>
              <a:rPr lang="en-US" sz="4500" b="1" dirty="0">
                <a:solidFill>
                  <a:srgbClr val="FFFFFF"/>
                </a:solidFill>
              </a:rPr>
              <a:t> </a:t>
            </a:r>
            <a:r>
              <a:rPr lang="en-US" sz="4500" b="1" dirty="0" err="1">
                <a:solidFill>
                  <a:srgbClr val="FFFFFF"/>
                </a:solidFill>
              </a:rPr>
              <a:t>objektů</a:t>
            </a:r>
            <a:r>
              <a:rPr lang="cs-CZ" sz="4500" b="1" dirty="0">
                <a:solidFill>
                  <a:srgbClr val="FFFFFF"/>
                </a:solidFill>
              </a:rPr>
              <a:t>, které </a:t>
            </a:r>
            <a:r>
              <a:rPr lang="en-US" sz="4500" b="1" dirty="0">
                <a:solidFill>
                  <a:srgbClr val="FFFFFF"/>
                </a:solidFill>
              </a:rPr>
              <a:t>SKC RUBÍN</a:t>
            </a:r>
            <a:r>
              <a:rPr lang="cs-CZ" sz="4500" b="1" dirty="0">
                <a:solidFill>
                  <a:srgbClr val="FFFFFF"/>
                </a:solidFill>
              </a:rPr>
              <a:t> spravuje:</a:t>
            </a:r>
            <a:br>
              <a:rPr lang="cs-CZ" sz="4500" b="1" dirty="0">
                <a:solidFill>
                  <a:srgbClr val="FFFFFF"/>
                </a:solidFill>
              </a:rPr>
            </a:br>
            <a:br>
              <a:rPr lang="cs-CZ" sz="4500" b="1" dirty="0">
                <a:solidFill>
                  <a:srgbClr val="FFFFFF"/>
                </a:solidFill>
              </a:rPr>
            </a:br>
            <a:r>
              <a:rPr lang="cs-CZ" sz="4500" b="1" dirty="0">
                <a:solidFill>
                  <a:srgbClr val="FFFFFF"/>
                </a:solidFill>
              </a:rPr>
              <a:t>Kulturní dům RUBÍN</a:t>
            </a:r>
            <a:br>
              <a:rPr lang="cs-CZ" sz="4500" b="1" dirty="0">
                <a:solidFill>
                  <a:srgbClr val="FFFFFF"/>
                </a:solidFill>
              </a:rPr>
            </a:br>
            <a:r>
              <a:rPr lang="cs-CZ" sz="4500" b="1" dirty="0">
                <a:solidFill>
                  <a:srgbClr val="FFFFFF"/>
                </a:solidFill>
              </a:rPr>
              <a:t>DSA Rubínek</a:t>
            </a:r>
            <a:br>
              <a:rPr lang="cs-CZ" sz="4500" b="1" dirty="0">
                <a:solidFill>
                  <a:srgbClr val="FFFFFF"/>
                </a:solidFill>
              </a:rPr>
            </a:br>
            <a:r>
              <a:rPr lang="cs-CZ" sz="4500" b="1" dirty="0">
                <a:solidFill>
                  <a:srgbClr val="FFFFFF"/>
                </a:solidFill>
              </a:rPr>
              <a:t>Komunitní centrum ŽABKA</a:t>
            </a:r>
            <a:br>
              <a:rPr lang="cs-CZ" sz="4500" b="1" dirty="0">
                <a:solidFill>
                  <a:srgbClr val="FFFFFF"/>
                </a:solidFill>
              </a:rPr>
            </a:br>
            <a:r>
              <a:rPr lang="cs-CZ" sz="4500" b="1" dirty="0">
                <a:solidFill>
                  <a:srgbClr val="FFFFFF"/>
                </a:solidFill>
              </a:rPr>
              <a:t>jazyková </a:t>
            </a:r>
            <a:r>
              <a:rPr lang="cs-CZ" sz="4500" b="1" dirty="0">
                <a:solidFill>
                  <a:schemeClr val="bg1"/>
                </a:solidFill>
              </a:rPr>
              <a:t>laboratoř Pod Kaštany 17</a:t>
            </a:r>
            <a:br>
              <a:rPr lang="cs-CZ" sz="4500" b="1" dirty="0">
                <a:solidFill>
                  <a:srgbClr val="C00000"/>
                </a:solidFill>
              </a:rPr>
            </a:br>
            <a:r>
              <a:rPr lang="cs-CZ" sz="4500" b="1" dirty="0">
                <a:solidFill>
                  <a:schemeClr val="bg1"/>
                </a:solidFill>
              </a:rPr>
              <a:t>výtvarná</a:t>
            </a:r>
            <a:r>
              <a:rPr lang="cs-CZ" sz="4500" b="1" dirty="0">
                <a:solidFill>
                  <a:srgbClr val="C00000"/>
                </a:solidFill>
              </a:rPr>
              <a:t> </a:t>
            </a:r>
            <a:r>
              <a:rPr lang="cs-CZ" sz="4500" b="1" dirty="0">
                <a:solidFill>
                  <a:schemeClr val="bg1"/>
                </a:solidFill>
              </a:rPr>
              <a:t>laboratoř Pod Kaštany 17</a:t>
            </a:r>
            <a:br>
              <a:rPr lang="cs-CZ" sz="4500" b="1" dirty="0">
                <a:solidFill>
                  <a:srgbClr val="C00000"/>
                </a:solidFill>
              </a:rPr>
            </a:br>
            <a:r>
              <a:rPr lang="cs-CZ" sz="4500" b="1" dirty="0">
                <a:solidFill>
                  <a:schemeClr val="bg1"/>
                </a:solidFill>
              </a:rPr>
              <a:t>vila na Eliášově</a:t>
            </a:r>
            <a:br>
              <a:rPr lang="cs-CZ" sz="4500" b="1" dirty="0">
                <a:solidFill>
                  <a:schemeClr val="bg1"/>
                </a:solidFill>
              </a:rPr>
            </a:br>
            <a:r>
              <a:rPr lang="cs-CZ" sz="4500" b="1" dirty="0">
                <a:solidFill>
                  <a:schemeClr val="bg1"/>
                </a:solidFill>
              </a:rPr>
              <a:t>kino LUCERNA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5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B23C41-C7E1-024E-BE05-90BDF500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32" r="756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234A96-EDE7-7CDA-093B-B8BDD23B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864692" cy="1899912"/>
          </a:xfrm>
        </p:spPr>
        <p:txBody>
          <a:bodyPr>
            <a:normAutofit fontScale="90000"/>
          </a:bodyPr>
          <a:lstStyle/>
          <a:p>
            <a:r>
              <a:rPr lang="cs-CZ" sz="3500" b="1" dirty="0">
                <a:latin typeface="Arial" panose="020B0604020202020204" pitchFamily="34" charset="0"/>
                <a:cs typeface="Arial" panose="020B0604020202020204" pitchFamily="34" charset="0"/>
              </a:rPr>
              <a:t>Dům společenských aktivit Rubínek – Poznaňská 10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0BEC14-64A6-47DE-0067-CF9766835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8" y="2434201"/>
            <a:ext cx="3864692" cy="3742762"/>
          </a:xfrm>
        </p:spPr>
        <p:txBody>
          <a:bodyPr>
            <a:normAutofit/>
          </a:bodyPr>
          <a:lstStyle/>
          <a:p>
            <a:r>
              <a:rPr lang="cs-CZ" sz="1700" dirty="0"/>
              <a:t>v přízemí funguje aktuálně žabovřeská pobočka knihovny Jiřího Mahena v Brně – po dobu rekonstrukce objektu Mozolky 52.</a:t>
            </a:r>
          </a:p>
          <a:p>
            <a:endParaRPr lang="cs-CZ" sz="1700" dirty="0"/>
          </a:p>
          <a:p>
            <a:r>
              <a:rPr lang="cs-CZ" sz="1700" dirty="0"/>
              <a:t>Gymnastický sál pro cvičení všech věkových kategorií.</a:t>
            </a:r>
          </a:p>
          <a:p>
            <a:endParaRPr lang="cs-CZ" sz="1700" dirty="0"/>
          </a:p>
          <a:p>
            <a:r>
              <a:rPr lang="cs-CZ" sz="1700" dirty="0"/>
              <a:t>Salónky pro výuku ZUŠ YAMAHA .</a:t>
            </a:r>
          </a:p>
          <a:p>
            <a:endParaRPr lang="cs-CZ" sz="1700" dirty="0"/>
          </a:p>
          <a:p>
            <a:r>
              <a:rPr lang="cs-CZ" sz="1700" dirty="0"/>
              <a:t>Velký sál o kapacitě 80 míst, včetně kuchyňky a zázemí.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0246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7F0F4B-A25B-3841-B2CC-099D86FAC8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1" r="14888"/>
          <a:stretch>
            <a:fillRect/>
          </a:stretch>
        </p:blipFill>
        <p:spPr>
          <a:xfrm>
            <a:off x="1916580" y="10"/>
            <a:ext cx="725223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CEA558-89DD-F910-B074-1FA5F28E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27" y="225187"/>
            <a:ext cx="4041673" cy="1899912"/>
          </a:xfrm>
        </p:spPr>
        <p:txBody>
          <a:bodyPr>
            <a:normAutofit/>
          </a:bodyPr>
          <a:lstStyle/>
          <a:p>
            <a:r>
              <a:rPr lang="cs-CZ" sz="3500" b="1" dirty="0">
                <a:latin typeface="Arial" panose="020B0604020202020204" pitchFamily="34" charset="0"/>
                <a:cs typeface="Arial" panose="020B0604020202020204" pitchFamily="34" charset="0"/>
              </a:rPr>
              <a:t>Komunitní centrum ŽABKA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65ED81-0DB8-B39D-6F08-39BEB668C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2133600"/>
            <a:ext cx="3392129" cy="4043363"/>
          </a:xfrm>
        </p:spPr>
        <p:txBody>
          <a:bodyPr>
            <a:normAutofit fontScale="92500" lnSpcReduction="20000"/>
          </a:bodyPr>
          <a:lstStyle/>
          <a:p>
            <a:r>
              <a:rPr lang="cs-CZ" sz="1700" dirty="0"/>
              <a:t>Nově rekonstruovaný objekt bývalé výměníkové stanice - Plovdivská 7 – funguje od 1. 7. 2023. A jak se tahle proměna </a:t>
            </a:r>
            <a:r>
              <a:rPr lang="cs-CZ" sz="1700" dirty="0">
                <a:hlinkClick r:id="rId3"/>
              </a:rPr>
              <a:t>stala?</a:t>
            </a:r>
            <a:endParaRPr lang="cs-CZ" sz="1700" dirty="0"/>
          </a:p>
          <a:p>
            <a:endParaRPr lang="cs-CZ" sz="1700" dirty="0"/>
          </a:p>
          <a:p>
            <a:r>
              <a:rPr lang="cs-CZ" sz="1700" dirty="0"/>
              <a:t>Své pracoviště s kroužky a zájmovou činností zde má SVČ Lužánky – pracoviště LATA. </a:t>
            </a:r>
          </a:p>
          <a:p>
            <a:endParaRPr lang="cs-CZ" sz="1700" dirty="0"/>
          </a:p>
          <a:p>
            <a:r>
              <a:rPr lang="cs-CZ" sz="1700" dirty="0"/>
              <a:t>V objektu je umístěn prostor Senior </a:t>
            </a:r>
            <a:r>
              <a:rPr lang="cs-CZ" sz="1700" dirty="0" err="1"/>
              <a:t>POINTu</a:t>
            </a:r>
            <a:r>
              <a:rPr lang="cs-CZ" sz="1700" dirty="0"/>
              <a:t> s vydáváním obědů a společným stravováním seniorů a dalšími atraktivní nabídkou pro tuto věkovou skupinu.</a:t>
            </a:r>
          </a:p>
          <a:p>
            <a:endParaRPr lang="cs-CZ" sz="1700" dirty="0"/>
          </a:p>
          <a:p>
            <a:r>
              <a:rPr lang="cs-CZ" sz="1700" dirty="0"/>
              <a:t>a chybět nemůže ani bezbariérová kavárna.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2003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2911BB-1302-E883-339A-874611B19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19" r="12670"/>
          <a:stretch>
            <a:fillRect/>
          </a:stretch>
        </p:blipFill>
        <p:spPr>
          <a:xfrm>
            <a:off x="1891769" y="88501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159" y="104928"/>
            <a:ext cx="3677879" cy="1899912"/>
          </a:xfrm>
        </p:spPr>
        <p:txBody>
          <a:bodyPr>
            <a:normAutofit/>
          </a:bodyPr>
          <a:lstStyle/>
          <a:p>
            <a:pPr>
              <a:defRPr sz="2600" b="1">
                <a:solidFill>
                  <a:srgbClr val="123456"/>
                </a:solidFill>
              </a:defRPr>
            </a:pPr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Kino Lucerna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406" y="1893426"/>
            <a:ext cx="3224678" cy="4497541"/>
          </a:xfrm>
        </p:spPr>
        <p:txBody>
          <a:bodyPr>
            <a:normAutofit lnSpcReduction="10000"/>
          </a:bodyPr>
          <a:lstStyle/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2000" dirty="0"/>
              <a:t>Je nejstarší fungující kino v Brně a druhé  nejstarší v České republice.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endParaRPr lang="cs-CZ" sz="2000" dirty="0"/>
          </a:p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2000" dirty="0"/>
              <a:t>Od 1. 8. 2025 je rozhodnutím Zastupitelstva MČ Brno-Žabovřesky zařazeno do portfolia aktivit SKC RUBÍN, p.o.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endParaRPr lang="cs-CZ" sz="2000" dirty="0"/>
          </a:p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2000" dirty="0"/>
              <a:t>Ročně kino nabídne divákům okolo 1 200 projekcí a funguje 7 dní v týdnu.</a:t>
            </a:r>
            <a:endParaRPr lang="cs-CZ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9B2E07-9DD2-479E-E903-237385CB9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43" r="-1" b="19706"/>
          <a:stretch>
            <a:fillRect/>
          </a:stretch>
        </p:blipFill>
        <p:spPr>
          <a:xfrm>
            <a:off x="2518133" y="0"/>
            <a:ext cx="725223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4DE8C6-0B6C-1D9C-439F-FF8CF363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" y="-146748"/>
            <a:ext cx="4629675" cy="189991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ŽABOVŘESKY - SMART obec, která má své SKC RUBÍN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E21739-E0B8-267D-7C0A-BB3ACAB07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50" y="1753164"/>
            <a:ext cx="5191804" cy="4715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SKC 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UBÍN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zajišťuje:</a:t>
            </a:r>
            <a:b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pořádání, organizaci či dramaturgii společensko-kulturních akcí – interiérových i exteriérových,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obrovské portfolio aktivit pro žabovřeské seniory – Slavíme společně 70+, Žabovřeská seniorská akademie, zájezdy, výlety, vzdělávací a sportovní kurzy, Senior point atd….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přípravu a vydávání Žabovřeského zpravodaje, spravuje webové stránky obce, má na starost FB a Instagram +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aplikaci MUNIPOLIS,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všechny velké protokolární aktivity vedení městské časti,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organizuje a zajišťuje všechna slavnostní zahajování či otevírání velkých investičních projektů MČ Brno-Žabovřesky,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ředitelka SKC RUBÍN má na starost ještě komunikaci s veřejností, s médii i partnery a všemi volnočasovými organizacemi v MČ Brno Žabovřesky, včetně všech MŠ a ZŠ.</a:t>
            </a:r>
            <a:endParaRPr lang="en-US" sz="1400" dirty="0"/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7840442-CFA3-1705-5175-DF8D5FB4F2D0}"/>
              </a:ext>
            </a:extLst>
          </p:cNvPr>
          <p:cNvSpPr/>
          <p:nvPr/>
        </p:nvSpPr>
        <p:spPr>
          <a:xfrm>
            <a:off x="410264" y="1354869"/>
            <a:ext cx="3813717" cy="3668751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 jeden kalendářní rok </a:t>
            </a:r>
          </a:p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(vyjma kina LUCERNA), </a:t>
            </a:r>
          </a:p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zrealizujeme více jak 700 akcí.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42144E-6431-DC7B-B7B1-D34B141478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23" r="10789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28" y="267145"/>
            <a:ext cx="3902929" cy="1899912"/>
          </a:xfrm>
        </p:spPr>
        <p:txBody>
          <a:bodyPr>
            <a:normAutofit/>
          </a:bodyPr>
          <a:lstStyle/>
          <a:p>
            <a:pPr>
              <a:defRPr sz="2600" b="1">
                <a:solidFill>
                  <a:srgbClr val="123456"/>
                </a:solidFill>
              </a:defRPr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Radnice a Rubín spojují lidi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966" y="2434201"/>
            <a:ext cx="3350325" cy="3742762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„Nežijeme vedle sebe, my v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Žabinách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žijeme SPOLU!“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000">
                <a:solidFill>
                  <a:srgbClr val="282828"/>
                </a:solidFill>
              </a:defRPr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 poslední 4 roky jsme v rámci MČ Brno-Žabovřesky vybudovali moderní, funkční a interaktivní systém komunikace s našimi občany, dětmi i žáky</a:t>
            </a:r>
            <a:r>
              <a:rPr lang="cs-CZ" sz="1700" dirty="0"/>
              <a:t>.</a:t>
            </a:r>
          </a:p>
          <a:p>
            <a:pPr>
              <a:defRPr sz="2000">
                <a:solidFill>
                  <a:srgbClr val="282828"/>
                </a:solidFill>
              </a:defRPr>
            </a:pPr>
            <a:endParaRPr lang="cs-CZ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816</Words>
  <Application>Microsoft Office PowerPoint</Application>
  <PresentationFormat>Předvádění na obrazovce (4:3)</PresentationFormat>
  <Paragraphs>55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Žabovřesky – městská část, kde to ŽIJE!</vt:lpstr>
      <vt:lpstr>Historie a tradice</vt:lpstr>
      <vt:lpstr>Kulturní dům RUBÍN</vt:lpstr>
      <vt:lpstr>Sedm objektů, které SKC RUBÍN spravuje:  Kulturní dům RUBÍN DSA Rubínek Komunitní centrum ŽABKA jazyková laboratoř Pod Kaštany 17 výtvarná laboratoř Pod Kaštany 17 vila na Eliášově kino LUCERNA</vt:lpstr>
      <vt:lpstr>Dům společenských aktivit Rubínek – Poznaňská 10</vt:lpstr>
      <vt:lpstr>Komunitní centrum ŽABKA</vt:lpstr>
      <vt:lpstr>Kino Lucerna</vt:lpstr>
      <vt:lpstr>ŽABOVŘESKY - SMART obec, která má své SKC RUBÍN</vt:lpstr>
      <vt:lpstr>Radnice a Rubín spojují lidi</vt:lpstr>
      <vt:lpstr>Prezentace aplikace PowerPoint</vt:lpstr>
      <vt:lpstr>„A co je za mě nejdůležitější, že tohle všechno se může dít jen díky výjimečně kvalitní a intenzivní spolupráci se zřizovatelem!“     Děkuji za pozornost,  PhDr. Petra Elisabeth Kačírková, Ph.D., MBA  – ředitelka SKC RUBÍN, p.o. tel.: + 420 607 855 500 email: kacirkova@kdrubin.cz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Petra Kačírková</dc:creator>
  <cp:keywords/>
  <dc:description>generated using python-pptx</dc:description>
  <cp:lastModifiedBy>Petra Kačírková</cp:lastModifiedBy>
  <cp:revision>16</cp:revision>
  <dcterms:created xsi:type="dcterms:W3CDTF">2013-01-27T09:14:16Z</dcterms:created>
  <dcterms:modified xsi:type="dcterms:W3CDTF">2026-05-28T05:28:05Z</dcterms:modified>
  <cp:category/>
</cp:coreProperties>
</file>