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2"/>
  </p:notesMasterIdLst>
  <p:sldIdLst>
    <p:sldId id="329" r:id="rId2"/>
    <p:sldId id="278" r:id="rId3"/>
    <p:sldId id="279" r:id="rId4"/>
    <p:sldId id="319" r:id="rId5"/>
    <p:sldId id="276" r:id="rId6"/>
    <p:sldId id="331" r:id="rId7"/>
    <p:sldId id="332" r:id="rId8"/>
    <p:sldId id="339" r:id="rId9"/>
    <p:sldId id="317" r:id="rId10"/>
    <p:sldId id="333" r:id="rId11"/>
    <p:sldId id="334" r:id="rId12"/>
    <p:sldId id="335" r:id="rId13"/>
    <p:sldId id="320" r:id="rId14"/>
    <p:sldId id="328" r:id="rId15"/>
    <p:sldId id="336" r:id="rId16"/>
    <p:sldId id="337" r:id="rId17"/>
    <p:sldId id="338" r:id="rId18"/>
    <p:sldId id="324" r:id="rId19"/>
    <p:sldId id="292" r:id="rId20"/>
    <p:sldId id="326" r:id="rId21"/>
  </p:sldIdLst>
  <p:sldSz cx="9144000" cy="5143500" type="screen16x9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911623-8CF4-6863-7B8A-65A180CA3547}" v="370" dt="2025-05-22T11:02:42.909"/>
    <p1510:client id="{7D98A748-A9E2-4EE8-8A47-1DEFC29C776A}" v="65" dt="2025-05-22T11:50:40.7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80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živatel typu Host" userId="S::urn:spo:tenantanon#b804e519-1cc6-497d-a95f-e00204c038ee::" providerId="AD" clId="Web-{29911623-8CF4-6863-7B8A-65A180CA3547}"/>
    <pc:docChg chg="modSld">
      <pc:chgData name="Uživatel typu Host" userId="S::urn:spo:tenantanon#b804e519-1cc6-497d-a95f-e00204c038ee::" providerId="AD" clId="Web-{29911623-8CF4-6863-7B8A-65A180CA3547}" dt="2025-05-22T11:02:42.909" v="188" actId="20577"/>
      <pc:docMkLst>
        <pc:docMk/>
      </pc:docMkLst>
      <pc:sldChg chg="modSp">
        <pc:chgData name="Uživatel typu Host" userId="S::urn:spo:tenantanon#b804e519-1cc6-497d-a95f-e00204c038ee::" providerId="AD" clId="Web-{29911623-8CF4-6863-7B8A-65A180CA3547}" dt="2025-05-22T11:02:42.909" v="188" actId="20577"/>
        <pc:sldMkLst>
          <pc:docMk/>
          <pc:sldMk cId="1398756223" sldId="336"/>
        </pc:sldMkLst>
        <pc:spChg chg="mod">
          <ac:chgData name="Uživatel typu Host" userId="S::urn:spo:tenantanon#b804e519-1cc6-497d-a95f-e00204c038ee::" providerId="AD" clId="Web-{29911623-8CF4-6863-7B8A-65A180CA3547}" dt="2025-05-22T11:02:42.909" v="188" actId="20577"/>
          <ac:spMkLst>
            <pc:docMk/>
            <pc:sldMk cId="1398756223" sldId="336"/>
            <ac:spMk id="8" creationId="{1E6DCD5D-9646-77CB-FC45-791B63F81FAB}"/>
          </ac:spMkLst>
        </pc:spChg>
      </pc:sldChg>
    </pc:docChg>
  </pc:docChgLst>
  <pc:docChgLst>
    <pc:chgData name="Majíčková Veronika (MMB_OK)" userId="2d2eabf5-82df-4344-b6ad-ad9868b84b5c" providerId="ADAL" clId="{7D98A748-A9E2-4EE8-8A47-1DEFC29C776A}"/>
    <pc:docChg chg="undo custSel addSld delSld modSld sldOrd">
      <pc:chgData name="Majíčková Veronika (MMB_OK)" userId="2d2eabf5-82df-4344-b6ad-ad9868b84b5c" providerId="ADAL" clId="{7D98A748-A9E2-4EE8-8A47-1DEFC29C776A}" dt="2025-05-22T11:51:10.257" v="3687" actId="732"/>
      <pc:docMkLst>
        <pc:docMk/>
      </pc:docMkLst>
      <pc:sldChg chg="addSp delSp modSp mod">
        <pc:chgData name="Majíčková Veronika (MMB_OK)" userId="2d2eabf5-82df-4344-b6ad-ad9868b84b5c" providerId="ADAL" clId="{7D98A748-A9E2-4EE8-8A47-1DEFC29C776A}" dt="2025-05-20T15:25:35.866" v="738" actId="1076"/>
        <pc:sldMkLst>
          <pc:docMk/>
          <pc:sldMk cId="288810897" sldId="276"/>
        </pc:sldMkLst>
        <pc:spChg chg="del mod">
          <ac:chgData name="Majíčková Veronika (MMB_OK)" userId="2d2eabf5-82df-4344-b6ad-ad9868b84b5c" providerId="ADAL" clId="{7D98A748-A9E2-4EE8-8A47-1DEFC29C776A}" dt="2025-05-20T15:18:23.938" v="524"/>
          <ac:spMkLst>
            <pc:docMk/>
            <pc:sldMk cId="288810897" sldId="276"/>
            <ac:spMk id="2" creationId="{A8B3426D-848C-320E-6C54-DD7649B0E1A5}"/>
          </ac:spMkLst>
        </pc:spChg>
        <pc:spChg chg="mod">
          <ac:chgData name="Majíčková Veronika (MMB_OK)" userId="2d2eabf5-82df-4344-b6ad-ad9868b84b5c" providerId="ADAL" clId="{7D98A748-A9E2-4EE8-8A47-1DEFC29C776A}" dt="2025-05-20T15:19:07.394" v="589" actId="255"/>
          <ac:spMkLst>
            <pc:docMk/>
            <pc:sldMk cId="288810897" sldId="276"/>
            <ac:spMk id="122" creationId="{00000000-0000-0000-0000-000000000000}"/>
          </ac:spMkLst>
        </pc:spChg>
        <pc:picChg chg="add mod modCrop">
          <ac:chgData name="Majíčková Veronika (MMB_OK)" userId="2d2eabf5-82df-4344-b6ad-ad9868b84b5c" providerId="ADAL" clId="{7D98A748-A9E2-4EE8-8A47-1DEFC29C776A}" dt="2025-05-20T15:24:58.591" v="729" actId="1076"/>
          <ac:picMkLst>
            <pc:docMk/>
            <pc:sldMk cId="288810897" sldId="276"/>
            <ac:picMk id="4" creationId="{7238733D-F484-73F7-6B99-227F7F100C88}"/>
          </ac:picMkLst>
        </pc:picChg>
        <pc:picChg chg="add mod modCrop">
          <ac:chgData name="Majíčková Veronika (MMB_OK)" userId="2d2eabf5-82df-4344-b6ad-ad9868b84b5c" providerId="ADAL" clId="{7D98A748-A9E2-4EE8-8A47-1DEFC29C776A}" dt="2025-05-20T15:25:35.866" v="738" actId="1076"/>
          <ac:picMkLst>
            <pc:docMk/>
            <pc:sldMk cId="288810897" sldId="276"/>
            <ac:picMk id="6" creationId="{C4DD772F-3545-75DA-0E61-CC290E897ABF}"/>
          </ac:picMkLst>
        </pc:picChg>
      </pc:sldChg>
      <pc:sldChg chg="addSp delSp modSp mod">
        <pc:chgData name="Majíčková Veronika (MMB_OK)" userId="2d2eabf5-82df-4344-b6ad-ad9868b84b5c" providerId="ADAL" clId="{7D98A748-A9E2-4EE8-8A47-1DEFC29C776A}" dt="2025-05-22T11:22:40.189" v="3660" actId="14100"/>
        <pc:sldMkLst>
          <pc:docMk/>
          <pc:sldMk cId="3160397382" sldId="278"/>
        </pc:sldMkLst>
        <pc:spChg chg="add del mod">
          <ac:chgData name="Majíčková Veronika (MMB_OK)" userId="2d2eabf5-82df-4344-b6ad-ad9868b84b5c" providerId="ADAL" clId="{7D98A748-A9E2-4EE8-8A47-1DEFC29C776A}" dt="2025-05-21T10:31:45.280" v="3413" actId="478"/>
          <ac:spMkLst>
            <pc:docMk/>
            <pc:sldMk cId="3160397382" sldId="278"/>
            <ac:spMk id="2" creationId="{4E3C7BF2-8A9C-6A50-7497-6D0AEFC09DD1}"/>
          </ac:spMkLst>
        </pc:spChg>
        <pc:spChg chg="mod">
          <ac:chgData name="Majíčková Veronika (MMB_OK)" userId="2d2eabf5-82df-4344-b6ad-ad9868b84b5c" providerId="ADAL" clId="{7D98A748-A9E2-4EE8-8A47-1DEFC29C776A}" dt="2025-05-20T15:08:40.978" v="287" actId="1076"/>
          <ac:spMkLst>
            <pc:docMk/>
            <pc:sldMk cId="3160397382" sldId="278"/>
            <ac:spMk id="3" creationId="{EB63096C-A3B4-A32D-92E4-3E00BC0CF017}"/>
          </ac:spMkLst>
        </pc:spChg>
        <pc:spChg chg="add del mod">
          <ac:chgData name="Majíčková Veronika (MMB_OK)" userId="2d2eabf5-82df-4344-b6ad-ad9868b84b5c" providerId="ADAL" clId="{7D98A748-A9E2-4EE8-8A47-1DEFC29C776A}" dt="2025-05-21T10:23:01.498" v="3369" actId="478"/>
          <ac:spMkLst>
            <pc:docMk/>
            <pc:sldMk cId="3160397382" sldId="278"/>
            <ac:spMk id="4" creationId="{B7E34858-ED9B-4FFC-48A3-685D8677C083}"/>
          </ac:spMkLst>
        </pc:spChg>
        <pc:spChg chg="add del mod">
          <ac:chgData name="Majíčková Veronika (MMB_OK)" userId="2d2eabf5-82df-4344-b6ad-ad9868b84b5c" providerId="ADAL" clId="{7D98A748-A9E2-4EE8-8A47-1DEFC29C776A}" dt="2025-05-21T10:44:22.346" v="3419" actId="478"/>
          <ac:spMkLst>
            <pc:docMk/>
            <pc:sldMk cId="3160397382" sldId="278"/>
            <ac:spMk id="13" creationId="{18415DCF-6A3B-D393-B25A-29DFE0C484D1}"/>
          </ac:spMkLst>
        </pc:spChg>
        <pc:spChg chg="add mod">
          <ac:chgData name="Majíčková Veronika (MMB_OK)" userId="2d2eabf5-82df-4344-b6ad-ad9868b84b5c" providerId="ADAL" clId="{7D98A748-A9E2-4EE8-8A47-1DEFC29C776A}" dt="2025-05-22T11:22:36.950" v="3659" actId="1076"/>
          <ac:spMkLst>
            <pc:docMk/>
            <pc:sldMk cId="3160397382" sldId="278"/>
            <ac:spMk id="14" creationId="{6BBA61CC-B1BD-CB5F-7D93-AFF812FA160F}"/>
          </ac:spMkLst>
        </pc:spChg>
        <pc:spChg chg="add del mod">
          <ac:chgData name="Majíčková Veronika (MMB_OK)" userId="2d2eabf5-82df-4344-b6ad-ad9868b84b5c" providerId="ADAL" clId="{7D98A748-A9E2-4EE8-8A47-1DEFC29C776A}" dt="2025-05-22T11:22:18.923" v="3653" actId="478"/>
          <ac:spMkLst>
            <pc:docMk/>
            <pc:sldMk cId="3160397382" sldId="278"/>
            <ac:spMk id="15" creationId="{18C7D184-B2F7-A0AE-8533-F29118EB6D26}"/>
          </ac:spMkLst>
        </pc:spChg>
        <pc:spChg chg="add del mod">
          <ac:chgData name="Majíčková Veronika (MMB_OK)" userId="2d2eabf5-82df-4344-b6ad-ad9868b84b5c" providerId="ADAL" clId="{7D98A748-A9E2-4EE8-8A47-1DEFC29C776A}" dt="2025-05-22T11:22:20.860" v="3654" actId="478"/>
          <ac:spMkLst>
            <pc:docMk/>
            <pc:sldMk cId="3160397382" sldId="278"/>
            <ac:spMk id="16" creationId="{057E82E3-287A-0E48-EF39-F88EB4D6EF1F}"/>
          </ac:spMkLst>
        </pc:spChg>
        <pc:spChg chg="mod">
          <ac:chgData name="Majíčková Veronika (MMB_OK)" userId="2d2eabf5-82df-4344-b6ad-ad9868b84b5c" providerId="ADAL" clId="{7D98A748-A9E2-4EE8-8A47-1DEFC29C776A}" dt="2025-05-20T15:06:54.809" v="30" actId="1076"/>
          <ac:spMkLst>
            <pc:docMk/>
            <pc:sldMk cId="3160397382" sldId="278"/>
            <ac:spMk id="150" creationId="{00000000-0000-0000-0000-000000000000}"/>
          </ac:spMkLst>
        </pc:spChg>
        <pc:picChg chg="add del mod">
          <ac:chgData name="Majíčková Veronika (MMB_OK)" userId="2d2eabf5-82df-4344-b6ad-ad9868b84b5c" providerId="ADAL" clId="{7D98A748-A9E2-4EE8-8A47-1DEFC29C776A}" dt="2025-05-21T10:30:22.656" v="3383" actId="478"/>
          <ac:picMkLst>
            <pc:docMk/>
            <pc:sldMk cId="3160397382" sldId="278"/>
            <ac:picMk id="6" creationId="{6CFF6E61-A32A-CC85-C765-017D20F86469}"/>
          </ac:picMkLst>
        </pc:picChg>
        <pc:picChg chg="add del mod">
          <ac:chgData name="Majíčková Veronika (MMB_OK)" userId="2d2eabf5-82df-4344-b6ad-ad9868b84b5c" providerId="ADAL" clId="{7D98A748-A9E2-4EE8-8A47-1DEFC29C776A}" dt="2025-05-21T10:30:21.106" v="3382" actId="478"/>
          <ac:picMkLst>
            <pc:docMk/>
            <pc:sldMk cId="3160397382" sldId="278"/>
            <ac:picMk id="8" creationId="{B5E59943-B866-0C0C-C63B-2D4DB76674E8}"/>
          </ac:picMkLst>
        </pc:picChg>
        <pc:picChg chg="add mod">
          <ac:chgData name="Majíčková Veronika (MMB_OK)" userId="2d2eabf5-82df-4344-b6ad-ad9868b84b5c" providerId="ADAL" clId="{7D98A748-A9E2-4EE8-8A47-1DEFC29C776A}" dt="2025-05-22T11:22:40.189" v="3660" actId="14100"/>
          <ac:picMkLst>
            <pc:docMk/>
            <pc:sldMk cId="3160397382" sldId="278"/>
            <ac:picMk id="10" creationId="{E01F4F22-10D2-00D3-427B-53850AD83D61}"/>
          </ac:picMkLst>
        </pc:picChg>
        <pc:picChg chg="add mod">
          <ac:chgData name="Majíčková Veronika (MMB_OK)" userId="2d2eabf5-82df-4344-b6ad-ad9868b84b5c" providerId="ADAL" clId="{7D98A748-A9E2-4EE8-8A47-1DEFC29C776A}" dt="2025-05-22T11:22:26.355" v="3656" actId="14100"/>
          <ac:picMkLst>
            <pc:docMk/>
            <pc:sldMk cId="3160397382" sldId="278"/>
            <ac:picMk id="12" creationId="{AB4CE59F-FE13-6052-5ACB-A28DDC2D16E6}"/>
          </ac:picMkLst>
        </pc:picChg>
      </pc:sldChg>
      <pc:sldChg chg="addSp modSp mod">
        <pc:chgData name="Majíčková Veronika (MMB_OK)" userId="2d2eabf5-82df-4344-b6ad-ad9868b84b5c" providerId="ADAL" clId="{7D98A748-A9E2-4EE8-8A47-1DEFC29C776A}" dt="2025-05-20T15:20:41.115" v="722" actId="1076"/>
        <pc:sldMkLst>
          <pc:docMk/>
          <pc:sldMk cId="1590710642" sldId="279"/>
        </pc:sldMkLst>
        <pc:spChg chg="mod">
          <ac:chgData name="Majíčková Veronika (MMB_OK)" userId="2d2eabf5-82df-4344-b6ad-ad9868b84b5c" providerId="ADAL" clId="{7D98A748-A9E2-4EE8-8A47-1DEFC29C776A}" dt="2025-05-20T15:20:41.115" v="722" actId="1076"/>
          <ac:spMkLst>
            <pc:docMk/>
            <pc:sldMk cId="1590710642" sldId="279"/>
            <ac:spMk id="2" creationId="{9ECD8949-4CCD-9DA3-4EA8-A2C1891F1C2E}"/>
          </ac:spMkLst>
        </pc:spChg>
        <pc:spChg chg="mod">
          <ac:chgData name="Majíčková Veronika (MMB_OK)" userId="2d2eabf5-82df-4344-b6ad-ad9868b84b5c" providerId="ADAL" clId="{7D98A748-A9E2-4EE8-8A47-1DEFC29C776A}" dt="2025-05-20T15:09:55.759" v="377" actId="20577"/>
          <ac:spMkLst>
            <pc:docMk/>
            <pc:sldMk cId="1590710642" sldId="279"/>
            <ac:spMk id="150" creationId="{00000000-0000-0000-0000-000000000000}"/>
          </ac:spMkLst>
        </pc:spChg>
        <pc:picChg chg="add mod modCrop">
          <ac:chgData name="Majíčková Veronika (MMB_OK)" userId="2d2eabf5-82df-4344-b6ad-ad9868b84b5c" providerId="ADAL" clId="{7D98A748-A9E2-4EE8-8A47-1DEFC29C776A}" dt="2025-05-20T15:16:14.848" v="490" actId="1076"/>
          <ac:picMkLst>
            <pc:docMk/>
            <pc:sldMk cId="1590710642" sldId="279"/>
            <ac:picMk id="3" creationId="{D42EE3E2-2009-6B01-1983-5F5D22123686}"/>
          </ac:picMkLst>
        </pc:picChg>
      </pc:sldChg>
      <pc:sldChg chg="delSp modSp mod">
        <pc:chgData name="Majíčková Veronika (MMB_OK)" userId="2d2eabf5-82df-4344-b6ad-ad9868b84b5c" providerId="ADAL" clId="{7D98A748-A9E2-4EE8-8A47-1DEFC29C776A}" dt="2025-05-20T16:25:44.665" v="2007" actId="1076"/>
        <pc:sldMkLst>
          <pc:docMk/>
          <pc:sldMk cId="3632869810" sldId="292"/>
        </pc:sldMkLst>
        <pc:spChg chg="del">
          <ac:chgData name="Majíčková Veronika (MMB_OK)" userId="2d2eabf5-82df-4344-b6ad-ad9868b84b5c" providerId="ADAL" clId="{7D98A748-A9E2-4EE8-8A47-1DEFC29C776A}" dt="2025-05-20T16:25:22.827" v="1998" actId="478"/>
          <ac:spMkLst>
            <pc:docMk/>
            <pc:sldMk cId="3632869810" sldId="292"/>
            <ac:spMk id="2" creationId="{0769C8BD-23D8-A635-5C0A-906B75851F55}"/>
          </ac:spMkLst>
        </pc:spChg>
        <pc:spChg chg="mod">
          <ac:chgData name="Majíčková Veronika (MMB_OK)" userId="2d2eabf5-82df-4344-b6ad-ad9868b84b5c" providerId="ADAL" clId="{7D98A748-A9E2-4EE8-8A47-1DEFC29C776A}" dt="2025-05-20T16:25:44.665" v="2007" actId="1076"/>
          <ac:spMkLst>
            <pc:docMk/>
            <pc:sldMk cId="3632869810" sldId="292"/>
            <ac:spMk id="185" creationId="{00000000-0000-0000-0000-000000000000}"/>
          </ac:spMkLst>
        </pc:spChg>
      </pc:sldChg>
      <pc:sldChg chg="addSp delSp modSp del mod">
        <pc:chgData name="Majíčková Veronika (MMB_OK)" userId="2d2eabf5-82df-4344-b6ad-ad9868b84b5c" providerId="ADAL" clId="{7D98A748-A9E2-4EE8-8A47-1DEFC29C776A}" dt="2025-05-20T15:05:12.945" v="7" actId="47"/>
        <pc:sldMkLst>
          <pc:docMk/>
          <pc:sldMk cId="1625861383" sldId="315"/>
        </pc:sldMkLst>
        <pc:picChg chg="del">
          <ac:chgData name="Majíčková Veronika (MMB_OK)" userId="2d2eabf5-82df-4344-b6ad-ad9868b84b5c" providerId="ADAL" clId="{7D98A748-A9E2-4EE8-8A47-1DEFC29C776A}" dt="2025-05-20T15:05:00.081" v="4" actId="478"/>
          <ac:picMkLst>
            <pc:docMk/>
            <pc:sldMk cId="1625861383" sldId="315"/>
            <ac:picMk id="3" creationId="{BDCFD08D-77AC-9EC5-9E6D-3C8DD6D27AAD}"/>
          </ac:picMkLst>
        </pc:picChg>
        <pc:picChg chg="add mod">
          <ac:chgData name="Majíčková Veronika (MMB_OK)" userId="2d2eabf5-82df-4344-b6ad-ad9868b84b5c" providerId="ADAL" clId="{7D98A748-A9E2-4EE8-8A47-1DEFC29C776A}" dt="2025-05-20T15:05:04.729" v="5" actId="1076"/>
          <ac:picMkLst>
            <pc:docMk/>
            <pc:sldMk cId="1625861383" sldId="315"/>
            <ac:picMk id="4" creationId="{FF6A9D11-3F25-D70D-55C6-A38F0B03203C}"/>
          </ac:picMkLst>
        </pc:picChg>
      </pc:sldChg>
      <pc:sldChg chg="addSp delSp modSp mod">
        <pc:chgData name="Majíčková Veronika (MMB_OK)" userId="2d2eabf5-82df-4344-b6ad-ad9868b84b5c" providerId="ADAL" clId="{7D98A748-A9E2-4EE8-8A47-1DEFC29C776A}" dt="2025-05-20T16:12:24.339" v="1913" actId="1076"/>
        <pc:sldMkLst>
          <pc:docMk/>
          <pc:sldMk cId="305834285" sldId="317"/>
        </pc:sldMkLst>
        <pc:spChg chg="del mod">
          <ac:chgData name="Majíčková Veronika (MMB_OK)" userId="2d2eabf5-82df-4344-b6ad-ad9868b84b5c" providerId="ADAL" clId="{7D98A748-A9E2-4EE8-8A47-1DEFC29C776A}" dt="2025-05-20T15:40:14.107" v="1468" actId="478"/>
          <ac:spMkLst>
            <pc:docMk/>
            <pc:sldMk cId="305834285" sldId="317"/>
            <ac:spMk id="2" creationId="{10BACFC9-788C-6912-5692-C39473CB03EF}"/>
          </ac:spMkLst>
        </pc:spChg>
        <pc:spChg chg="del">
          <ac:chgData name="Majíčková Veronika (MMB_OK)" userId="2d2eabf5-82df-4344-b6ad-ad9868b84b5c" providerId="ADAL" clId="{7D98A748-A9E2-4EE8-8A47-1DEFC29C776A}" dt="2025-05-20T15:40:30.536" v="1487" actId="478"/>
          <ac:spMkLst>
            <pc:docMk/>
            <pc:sldMk cId="305834285" sldId="317"/>
            <ac:spMk id="8" creationId="{1E6DCD5D-9646-77CB-FC45-791B63F81FAB}"/>
          </ac:spMkLst>
        </pc:spChg>
        <pc:spChg chg="add del mod">
          <ac:chgData name="Majíčková Veronika (MMB_OK)" userId="2d2eabf5-82df-4344-b6ad-ad9868b84b5c" providerId="ADAL" clId="{7D98A748-A9E2-4EE8-8A47-1DEFC29C776A}" dt="2025-05-20T15:53:38.110" v="1712" actId="478"/>
          <ac:spMkLst>
            <pc:docMk/>
            <pc:sldMk cId="305834285" sldId="317"/>
            <ac:spMk id="13" creationId="{F309093D-B3A7-5670-D781-1719191D55C8}"/>
          </ac:spMkLst>
        </pc:spChg>
        <pc:spChg chg="add del mod">
          <ac:chgData name="Majíčková Veronika (MMB_OK)" userId="2d2eabf5-82df-4344-b6ad-ad9868b84b5c" providerId="ADAL" clId="{7D98A748-A9E2-4EE8-8A47-1DEFC29C776A}" dt="2025-05-20T15:56:31.908" v="1745" actId="478"/>
          <ac:spMkLst>
            <pc:docMk/>
            <pc:sldMk cId="305834285" sldId="317"/>
            <ac:spMk id="15" creationId="{5FFC0A6C-E5B7-688E-9D19-60871E45588B}"/>
          </ac:spMkLst>
        </pc:spChg>
        <pc:spChg chg="mod">
          <ac:chgData name="Majíčková Veronika (MMB_OK)" userId="2d2eabf5-82df-4344-b6ad-ad9868b84b5c" providerId="ADAL" clId="{7D98A748-A9E2-4EE8-8A47-1DEFC29C776A}" dt="2025-05-20T15:50:57.471" v="1686" actId="1076"/>
          <ac:spMkLst>
            <pc:docMk/>
            <pc:sldMk cId="305834285" sldId="317"/>
            <ac:spMk id="122" creationId="{00000000-0000-0000-0000-000000000000}"/>
          </ac:spMkLst>
        </pc:spChg>
        <pc:picChg chg="add mod">
          <ac:chgData name="Majíčková Veronika (MMB_OK)" userId="2d2eabf5-82df-4344-b6ad-ad9868b84b5c" providerId="ADAL" clId="{7D98A748-A9E2-4EE8-8A47-1DEFC29C776A}" dt="2025-05-20T16:12:24.339" v="1913" actId="1076"/>
          <ac:picMkLst>
            <pc:docMk/>
            <pc:sldMk cId="305834285" sldId="317"/>
            <ac:picMk id="4" creationId="{09DB3D90-6198-0F02-99CC-DE91E1272D2B}"/>
          </ac:picMkLst>
        </pc:picChg>
        <pc:picChg chg="add mod">
          <ac:chgData name="Majíčková Veronika (MMB_OK)" userId="2d2eabf5-82df-4344-b6ad-ad9868b84b5c" providerId="ADAL" clId="{7D98A748-A9E2-4EE8-8A47-1DEFC29C776A}" dt="2025-05-20T15:51:56.494" v="1692" actId="1076"/>
          <ac:picMkLst>
            <pc:docMk/>
            <pc:sldMk cId="305834285" sldId="317"/>
            <ac:picMk id="6" creationId="{F0A71139-449E-64E0-1AD1-60753F9D0D12}"/>
          </ac:picMkLst>
        </pc:picChg>
        <pc:picChg chg="add del mod">
          <ac:chgData name="Majíčková Veronika (MMB_OK)" userId="2d2eabf5-82df-4344-b6ad-ad9868b84b5c" providerId="ADAL" clId="{7D98A748-A9E2-4EE8-8A47-1DEFC29C776A}" dt="2025-05-20T15:52:02.038" v="1695" actId="478"/>
          <ac:picMkLst>
            <pc:docMk/>
            <pc:sldMk cId="305834285" sldId="317"/>
            <ac:picMk id="9" creationId="{CF856BC2-1132-EBF9-153C-5ABE66AF75C6}"/>
          </ac:picMkLst>
        </pc:picChg>
        <pc:picChg chg="add mod">
          <ac:chgData name="Majíčková Veronika (MMB_OK)" userId="2d2eabf5-82df-4344-b6ad-ad9868b84b5c" providerId="ADAL" clId="{7D98A748-A9E2-4EE8-8A47-1DEFC29C776A}" dt="2025-05-20T16:12:17.969" v="1911" actId="1076"/>
          <ac:picMkLst>
            <pc:docMk/>
            <pc:sldMk cId="305834285" sldId="317"/>
            <ac:picMk id="11" creationId="{976D9641-B588-65E1-26EE-1D46F85BCF4F}"/>
          </ac:picMkLst>
        </pc:picChg>
      </pc:sldChg>
      <pc:sldChg chg="addSp delSp modSp mod">
        <pc:chgData name="Majíčková Veronika (MMB_OK)" userId="2d2eabf5-82df-4344-b6ad-ad9868b84b5c" providerId="ADAL" clId="{7D98A748-A9E2-4EE8-8A47-1DEFC29C776A}" dt="2025-05-22T11:51:10.257" v="3687" actId="732"/>
        <pc:sldMkLst>
          <pc:docMk/>
          <pc:sldMk cId="415451588" sldId="319"/>
        </pc:sldMkLst>
        <pc:spChg chg="add del mod">
          <ac:chgData name="Majíčková Veronika (MMB_OK)" userId="2d2eabf5-82df-4344-b6ad-ad9868b84b5c" providerId="ADAL" clId="{7D98A748-A9E2-4EE8-8A47-1DEFC29C776A}" dt="2025-05-20T15:13:22.632" v="467" actId="478"/>
          <ac:spMkLst>
            <pc:docMk/>
            <pc:sldMk cId="415451588" sldId="319"/>
            <ac:spMk id="4" creationId="{408DDA2A-2078-CB1A-5CBB-48BC64C628E3}"/>
          </ac:spMkLst>
        </pc:spChg>
        <pc:spChg chg="del">
          <ac:chgData name="Majíčková Veronika (MMB_OK)" userId="2d2eabf5-82df-4344-b6ad-ad9868b84b5c" providerId="ADAL" clId="{7D98A748-A9E2-4EE8-8A47-1DEFC29C776A}" dt="2025-05-20T15:12:24.609" v="465" actId="478"/>
          <ac:spMkLst>
            <pc:docMk/>
            <pc:sldMk cId="415451588" sldId="319"/>
            <ac:spMk id="8" creationId="{9B172603-7ED6-4A82-BF6A-CE1E71AB897F}"/>
          </ac:spMkLst>
        </pc:spChg>
        <pc:spChg chg="del mod">
          <ac:chgData name="Majíčková Veronika (MMB_OK)" userId="2d2eabf5-82df-4344-b6ad-ad9868b84b5c" providerId="ADAL" clId="{7D98A748-A9E2-4EE8-8A47-1DEFC29C776A}" dt="2025-05-20T15:13:18.291" v="466" actId="478"/>
          <ac:spMkLst>
            <pc:docMk/>
            <pc:sldMk cId="415451588" sldId="319"/>
            <ac:spMk id="122" creationId="{00000000-0000-0000-0000-000000000000}"/>
          </ac:spMkLst>
        </pc:spChg>
        <pc:picChg chg="add del mod modCrop">
          <ac:chgData name="Majíčková Veronika (MMB_OK)" userId="2d2eabf5-82df-4344-b6ad-ad9868b84b5c" providerId="ADAL" clId="{7D98A748-A9E2-4EE8-8A47-1DEFC29C776A}" dt="2025-05-22T11:50:39.352" v="3681" actId="478"/>
          <ac:picMkLst>
            <pc:docMk/>
            <pc:sldMk cId="415451588" sldId="319"/>
            <ac:picMk id="3" creationId="{257D32D7-6E95-B8FE-5FE4-92ECC2AA91EF}"/>
          </ac:picMkLst>
        </pc:picChg>
        <pc:picChg chg="del">
          <ac:chgData name="Majíčková Veronika (MMB_OK)" userId="2d2eabf5-82df-4344-b6ad-ad9868b84b5c" providerId="ADAL" clId="{7D98A748-A9E2-4EE8-8A47-1DEFC29C776A}" dt="2025-05-20T15:12:20.717" v="464" actId="478"/>
          <ac:picMkLst>
            <pc:docMk/>
            <pc:sldMk cId="415451588" sldId="319"/>
            <ac:picMk id="3" creationId="{B01AD35D-60EF-27A9-6C1D-EB0204646831}"/>
          </ac:picMkLst>
        </pc:picChg>
        <pc:picChg chg="add mod modCrop">
          <ac:chgData name="Majíčková Veronika (MMB_OK)" userId="2d2eabf5-82df-4344-b6ad-ad9868b84b5c" providerId="ADAL" clId="{7D98A748-A9E2-4EE8-8A47-1DEFC29C776A}" dt="2025-05-22T11:51:10.257" v="3687" actId="732"/>
          <ac:picMkLst>
            <pc:docMk/>
            <pc:sldMk cId="415451588" sldId="319"/>
            <ac:picMk id="5" creationId="{96CAF8B5-DEDA-6F51-D5AA-4CAE7CDB31DE}"/>
          </ac:picMkLst>
        </pc:picChg>
        <pc:picChg chg="add del mod modCrop">
          <ac:chgData name="Majíčková Veronika (MMB_OK)" userId="2d2eabf5-82df-4344-b6ad-ad9868b84b5c" providerId="ADAL" clId="{7D98A748-A9E2-4EE8-8A47-1DEFC29C776A}" dt="2025-05-20T15:14:49.022" v="479" actId="478"/>
          <ac:picMkLst>
            <pc:docMk/>
            <pc:sldMk cId="415451588" sldId="319"/>
            <ac:picMk id="5" creationId="{E09C820C-F684-1EC5-5405-2CE02D811343}"/>
          </ac:picMkLst>
        </pc:picChg>
        <pc:picChg chg="add mod">
          <ac:chgData name="Majíčková Veronika (MMB_OK)" userId="2d2eabf5-82df-4344-b6ad-ad9868b84b5c" providerId="ADAL" clId="{7D98A748-A9E2-4EE8-8A47-1DEFC29C776A}" dt="2025-05-20T15:14:42.277" v="477"/>
          <ac:picMkLst>
            <pc:docMk/>
            <pc:sldMk cId="415451588" sldId="319"/>
            <ac:picMk id="6" creationId="{ED4BE30D-C9B6-8CA8-4907-D2B579395B23}"/>
          </ac:picMkLst>
        </pc:picChg>
        <pc:picChg chg="add del mod">
          <ac:chgData name="Majíčková Veronika (MMB_OK)" userId="2d2eabf5-82df-4344-b6ad-ad9868b84b5c" providerId="ADAL" clId="{7D98A748-A9E2-4EE8-8A47-1DEFC29C776A}" dt="2025-05-22T11:50:10.612" v="3675" actId="478"/>
          <ac:picMkLst>
            <pc:docMk/>
            <pc:sldMk cId="415451588" sldId="319"/>
            <ac:picMk id="7" creationId="{E85A92F2-6718-AA65-0F59-7D7DF2A3B5D6}"/>
          </ac:picMkLst>
        </pc:picChg>
        <pc:picChg chg="mod">
          <ac:chgData name="Majíčková Veronika (MMB_OK)" userId="2d2eabf5-82df-4344-b6ad-ad9868b84b5c" providerId="ADAL" clId="{7D98A748-A9E2-4EE8-8A47-1DEFC29C776A}" dt="2025-05-20T15:12:09.966" v="462" actId="1076"/>
          <ac:picMkLst>
            <pc:docMk/>
            <pc:sldMk cId="415451588" sldId="319"/>
            <ac:picMk id="124" creationId="{00000000-0000-0000-0000-000000000000}"/>
          </ac:picMkLst>
        </pc:picChg>
      </pc:sldChg>
      <pc:sldChg chg="addSp delSp modSp mod">
        <pc:chgData name="Majíčková Veronika (MMB_OK)" userId="2d2eabf5-82df-4344-b6ad-ad9868b84b5c" providerId="ADAL" clId="{7D98A748-A9E2-4EE8-8A47-1DEFC29C776A}" dt="2025-05-22T11:26:05.263" v="3670" actId="1076"/>
        <pc:sldMkLst>
          <pc:docMk/>
          <pc:sldMk cId="771415763" sldId="320"/>
        </pc:sldMkLst>
        <pc:spChg chg="mod">
          <ac:chgData name="Majíčková Veronika (MMB_OK)" userId="2d2eabf5-82df-4344-b6ad-ad9868b84b5c" providerId="ADAL" clId="{7D98A748-A9E2-4EE8-8A47-1DEFC29C776A}" dt="2025-05-20T16:07:11.215" v="1812" actId="20577"/>
          <ac:spMkLst>
            <pc:docMk/>
            <pc:sldMk cId="771415763" sldId="320"/>
            <ac:spMk id="2" creationId="{04554E1F-0F0A-E58A-9659-6DBB5A3AD16A}"/>
          </ac:spMkLst>
        </pc:spChg>
        <pc:spChg chg="mod">
          <ac:chgData name="Majíčková Veronika (MMB_OK)" userId="2d2eabf5-82df-4344-b6ad-ad9868b84b5c" providerId="ADAL" clId="{7D98A748-A9E2-4EE8-8A47-1DEFC29C776A}" dt="2025-05-20T16:06:37.887" v="1801" actId="14100"/>
          <ac:spMkLst>
            <pc:docMk/>
            <pc:sldMk cId="771415763" sldId="320"/>
            <ac:spMk id="122" creationId="{00000000-0000-0000-0000-000000000000}"/>
          </ac:spMkLst>
        </pc:spChg>
        <pc:picChg chg="add mod">
          <ac:chgData name="Majíčková Veronika (MMB_OK)" userId="2d2eabf5-82df-4344-b6ad-ad9868b84b5c" providerId="ADAL" clId="{7D98A748-A9E2-4EE8-8A47-1DEFC29C776A}" dt="2025-05-22T11:25:57.871" v="3667" actId="1076"/>
          <ac:picMkLst>
            <pc:docMk/>
            <pc:sldMk cId="771415763" sldId="320"/>
            <ac:picMk id="4" creationId="{A0A25737-0640-8906-A227-9B4F1E9777F7}"/>
          </ac:picMkLst>
        </pc:picChg>
        <pc:picChg chg="del">
          <ac:chgData name="Majíčková Veronika (MMB_OK)" userId="2d2eabf5-82df-4344-b6ad-ad9868b84b5c" providerId="ADAL" clId="{7D98A748-A9E2-4EE8-8A47-1DEFC29C776A}" dt="2025-05-20T15:40:40.443" v="1488" actId="478"/>
          <ac:picMkLst>
            <pc:docMk/>
            <pc:sldMk cId="771415763" sldId="320"/>
            <ac:picMk id="5" creationId="{B49EB8EB-1C32-ADBF-0E66-52FD4A3B4743}"/>
          </ac:picMkLst>
        </pc:picChg>
        <pc:picChg chg="del">
          <ac:chgData name="Majíčková Veronika (MMB_OK)" userId="2d2eabf5-82df-4344-b6ad-ad9868b84b5c" providerId="ADAL" clId="{7D98A748-A9E2-4EE8-8A47-1DEFC29C776A}" dt="2025-05-20T15:40:42.596" v="1489" actId="478"/>
          <ac:picMkLst>
            <pc:docMk/>
            <pc:sldMk cId="771415763" sldId="320"/>
            <ac:picMk id="7" creationId="{09ABA99B-A3FF-D615-FB02-5B47ED419BC1}"/>
          </ac:picMkLst>
        </pc:picChg>
        <pc:picChg chg="add mod">
          <ac:chgData name="Majíčková Veronika (MMB_OK)" userId="2d2eabf5-82df-4344-b6ad-ad9868b84b5c" providerId="ADAL" clId="{7D98A748-A9E2-4EE8-8A47-1DEFC29C776A}" dt="2025-05-22T11:26:02.910" v="3669" actId="1076"/>
          <ac:picMkLst>
            <pc:docMk/>
            <pc:sldMk cId="771415763" sldId="320"/>
            <ac:picMk id="8" creationId="{95EC65AD-5BF8-0EE0-F503-3E688FE35A80}"/>
          </ac:picMkLst>
        </pc:picChg>
        <pc:picChg chg="add mod">
          <ac:chgData name="Majíčková Veronika (MMB_OK)" userId="2d2eabf5-82df-4344-b6ad-ad9868b84b5c" providerId="ADAL" clId="{7D98A748-A9E2-4EE8-8A47-1DEFC29C776A}" dt="2025-05-22T11:26:05.263" v="3670" actId="1076"/>
          <ac:picMkLst>
            <pc:docMk/>
            <pc:sldMk cId="771415763" sldId="320"/>
            <ac:picMk id="10" creationId="{35EB5893-A174-D2B5-0F8F-2861405CE154}"/>
          </ac:picMkLst>
        </pc:picChg>
        <pc:picChg chg="mod">
          <ac:chgData name="Majíčková Veronika (MMB_OK)" userId="2d2eabf5-82df-4344-b6ad-ad9868b84b5c" providerId="ADAL" clId="{7D98A748-A9E2-4EE8-8A47-1DEFC29C776A}" dt="2025-05-20T15:58:12.695" v="1756" actId="1076"/>
          <ac:picMkLst>
            <pc:docMk/>
            <pc:sldMk cId="771415763" sldId="320"/>
            <ac:picMk id="124" creationId="{00000000-0000-0000-0000-000000000000}"/>
          </ac:picMkLst>
        </pc:picChg>
      </pc:sldChg>
      <pc:sldChg chg="del">
        <pc:chgData name="Majíčková Veronika (MMB_OK)" userId="2d2eabf5-82df-4344-b6ad-ad9868b84b5c" providerId="ADAL" clId="{7D98A748-A9E2-4EE8-8A47-1DEFC29C776A}" dt="2025-05-20T15:09:34.901" v="325" actId="47"/>
        <pc:sldMkLst>
          <pc:docMk/>
          <pc:sldMk cId="210130133" sldId="323"/>
        </pc:sldMkLst>
      </pc:sldChg>
      <pc:sldChg chg="addSp delSp modSp add del mod setBg">
        <pc:chgData name="Majíčková Veronika (MMB_OK)" userId="2d2eabf5-82df-4344-b6ad-ad9868b84b5c" providerId="ADAL" clId="{7D98A748-A9E2-4EE8-8A47-1DEFC29C776A}" dt="2025-05-22T11:13:28.770" v="3626" actId="47"/>
        <pc:sldMkLst>
          <pc:docMk/>
          <pc:sldMk cId="2652795610" sldId="326"/>
        </pc:sldMkLst>
        <pc:picChg chg="add del mod">
          <ac:chgData name="Majíčková Veronika (MMB_OK)" userId="2d2eabf5-82df-4344-b6ad-ad9868b84b5c" providerId="ADAL" clId="{7D98A748-A9E2-4EE8-8A47-1DEFC29C776A}" dt="2025-05-22T07:38:19.308" v="3609" actId="478"/>
          <ac:picMkLst>
            <pc:docMk/>
            <pc:sldMk cId="2652795610" sldId="326"/>
            <ac:picMk id="5" creationId="{3288CC7B-3005-7616-8BB5-1164BD93ACEF}"/>
          </ac:picMkLst>
        </pc:picChg>
        <pc:picChg chg="del">
          <ac:chgData name="Majíčková Veronika (MMB_OK)" userId="2d2eabf5-82df-4344-b6ad-ad9868b84b5c" providerId="ADAL" clId="{7D98A748-A9E2-4EE8-8A47-1DEFC29C776A}" dt="2025-05-20T16:23:45.608" v="1995" actId="478"/>
          <ac:picMkLst>
            <pc:docMk/>
            <pc:sldMk cId="2652795610" sldId="326"/>
            <ac:picMk id="6" creationId="{15CD92BA-C808-D551-218C-38421AC620E6}"/>
          </ac:picMkLst>
        </pc:picChg>
        <pc:picChg chg="add mod">
          <ac:chgData name="Majíčková Veronika (MMB_OK)" userId="2d2eabf5-82df-4344-b6ad-ad9868b84b5c" providerId="ADAL" clId="{7D98A748-A9E2-4EE8-8A47-1DEFC29C776A}" dt="2025-05-22T07:41:02.841" v="3623" actId="1076"/>
          <ac:picMkLst>
            <pc:docMk/>
            <pc:sldMk cId="2652795610" sldId="326"/>
            <ac:picMk id="6" creationId="{ADC815F7-6694-C98A-A8A8-DAFAA1D4D5D0}"/>
          </ac:picMkLst>
        </pc:picChg>
        <pc:picChg chg="add mod">
          <ac:chgData name="Majíčková Veronika (MMB_OK)" userId="2d2eabf5-82df-4344-b6ad-ad9868b84b5c" providerId="ADAL" clId="{7D98A748-A9E2-4EE8-8A47-1DEFC29C776A}" dt="2025-05-22T07:41:05.306" v="3624" actId="1076"/>
          <ac:picMkLst>
            <pc:docMk/>
            <pc:sldMk cId="2652795610" sldId="326"/>
            <ac:picMk id="8" creationId="{0AC2FAC9-1713-F584-5E11-F4B1EE2997A2}"/>
          </ac:picMkLst>
        </pc:picChg>
      </pc:sldChg>
      <pc:sldChg chg="addSp delSp modSp mod">
        <pc:chgData name="Majíčková Veronika (MMB_OK)" userId="2d2eabf5-82df-4344-b6ad-ad9868b84b5c" providerId="ADAL" clId="{7D98A748-A9E2-4EE8-8A47-1DEFC29C776A}" dt="2025-05-21T10:59:28.134" v="3605" actId="1076"/>
        <pc:sldMkLst>
          <pc:docMk/>
          <pc:sldMk cId="1849654860" sldId="328"/>
        </pc:sldMkLst>
        <pc:spChg chg="del">
          <ac:chgData name="Majíčková Veronika (MMB_OK)" userId="2d2eabf5-82df-4344-b6ad-ad9868b84b5c" providerId="ADAL" clId="{7D98A748-A9E2-4EE8-8A47-1DEFC29C776A}" dt="2025-05-20T15:43:13.463" v="1631" actId="478"/>
          <ac:spMkLst>
            <pc:docMk/>
            <pc:sldMk cId="1849654860" sldId="328"/>
            <ac:spMk id="8" creationId="{1E6DCD5D-9646-77CB-FC45-791B63F81FAB}"/>
          </ac:spMkLst>
        </pc:spChg>
        <pc:spChg chg="add mod">
          <ac:chgData name="Majíčková Veronika (MMB_OK)" userId="2d2eabf5-82df-4344-b6ad-ad9868b84b5c" providerId="ADAL" clId="{7D98A748-A9E2-4EE8-8A47-1DEFC29C776A}" dt="2025-05-20T16:57:22.129" v="2885" actId="1076"/>
          <ac:spMkLst>
            <pc:docMk/>
            <pc:sldMk cId="1849654860" sldId="328"/>
            <ac:spMk id="10" creationId="{24607910-7F9B-BE3C-F98B-36561AED2D60}"/>
          </ac:spMkLst>
        </pc:spChg>
        <pc:spChg chg="mod">
          <ac:chgData name="Majíčková Veronika (MMB_OK)" userId="2d2eabf5-82df-4344-b6ad-ad9868b84b5c" providerId="ADAL" clId="{7D98A748-A9E2-4EE8-8A47-1DEFC29C776A}" dt="2025-05-20T16:10:04.303" v="1845" actId="1076"/>
          <ac:spMkLst>
            <pc:docMk/>
            <pc:sldMk cId="1849654860" sldId="328"/>
            <ac:spMk id="122" creationId="{00000000-0000-0000-0000-000000000000}"/>
          </ac:spMkLst>
        </pc:spChg>
        <pc:picChg chg="add mod">
          <ac:chgData name="Majíčková Veronika (MMB_OK)" userId="2d2eabf5-82df-4344-b6ad-ad9868b84b5c" providerId="ADAL" clId="{7D98A748-A9E2-4EE8-8A47-1DEFC29C776A}" dt="2025-05-21T10:59:23.558" v="3604" actId="14100"/>
          <ac:picMkLst>
            <pc:docMk/>
            <pc:sldMk cId="1849654860" sldId="328"/>
            <ac:picMk id="3" creationId="{37F9B0ED-2C3C-5C3E-B008-DEF106B88617}"/>
          </ac:picMkLst>
        </pc:picChg>
        <pc:picChg chg="add mod">
          <ac:chgData name="Majíčková Veronika (MMB_OK)" userId="2d2eabf5-82df-4344-b6ad-ad9868b84b5c" providerId="ADAL" clId="{7D98A748-A9E2-4EE8-8A47-1DEFC29C776A}" dt="2025-05-21T10:59:28.134" v="3605" actId="1076"/>
          <ac:picMkLst>
            <pc:docMk/>
            <pc:sldMk cId="1849654860" sldId="328"/>
            <ac:picMk id="4" creationId="{5F389104-60EB-D23F-8988-1C5087BE87E6}"/>
          </ac:picMkLst>
        </pc:picChg>
        <pc:picChg chg="add del">
          <ac:chgData name="Majíčková Veronika (MMB_OK)" userId="2d2eabf5-82df-4344-b6ad-ad9868b84b5c" providerId="ADAL" clId="{7D98A748-A9E2-4EE8-8A47-1DEFC29C776A}" dt="2025-05-20T16:56:05.962" v="2878" actId="478"/>
          <ac:picMkLst>
            <pc:docMk/>
            <pc:sldMk cId="1849654860" sldId="328"/>
            <ac:picMk id="5" creationId="{3BD809E8-76B3-4409-E484-A77D629E8FE6}"/>
          </ac:picMkLst>
        </pc:picChg>
        <pc:picChg chg="add del">
          <ac:chgData name="Majíčková Veronika (MMB_OK)" userId="2d2eabf5-82df-4344-b6ad-ad9868b84b5c" providerId="ADAL" clId="{7D98A748-A9E2-4EE8-8A47-1DEFC29C776A}" dt="2025-05-20T16:56:18.448" v="2880" actId="478"/>
          <ac:picMkLst>
            <pc:docMk/>
            <pc:sldMk cId="1849654860" sldId="328"/>
            <ac:picMk id="7" creationId="{F6D0E9D0-F1AC-AADB-654C-9BCCE9CC0A68}"/>
          </ac:picMkLst>
        </pc:picChg>
        <pc:picChg chg="add mod">
          <ac:chgData name="Majíčková Veronika (MMB_OK)" userId="2d2eabf5-82df-4344-b6ad-ad9868b84b5c" providerId="ADAL" clId="{7D98A748-A9E2-4EE8-8A47-1DEFC29C776A}" dt="2025-05-20T16:59:38.808" v="2888" actId="1076"/>
          <ac:picMkLst>
            <pc:docMk/>
            <pc:sldMk cId="1849654860" sldId="328"/>
            <ac:picMk id="12" creationId="{B5A90DC3-2FC4-9DAD-ECEB-16BCA24CD9FE}"/>
          </ac:picMkLst>
        </pc:picChg>
        <pc:picChg chg="mod">
          <ac:chgData name="Majíčková Veronika (MMB_OK)" userId="2d2eabf5-82df-4344-b6ad-ad9868b84b5c" providerId="ADAL" clId="{7D98A748-A9E2-4EE8-8A47-1DEFC29C776A}" dt="2025-05-20T16:09:58.689" v="1844" actId="1076"/>
          <ac:picMkLst>
            <pc:docMk/>
            <pc:sldMk cId="1849654860" sldId="328"/>
            <ac:picMk id="124" creationId="{00000000-0000-0000-0000-000000000000}"/>
          </ac:picMkLst>
        </pc:picChg>
      </pc:sldChg>
      <pc:sldChg chg="new setBg">
        <pc:chgData name="Majíčková Veronika (MMB_OK)" userId="2d2eabf5-82df-4344-b6ad-ad9868b84b5c" providerId="ADAL" clId="{7D98A748-A9E2-4EE8-8A47-1DEFC29C776A}" dt="2025-05-20T15:06:01.292" v="10"/>
        <pc:sldMkLst>
          <pc:docMk/>
          <pc:sldMk cId="3493885487" sldId="329"/>
        </pc:sldMkLst>
      </pc:sldChg>
      <pc:sldChg chg="new del">
        <pc:chgData name="Majíčková Veronika (MMB_OK)" userId="2d2eabf5-82df-4344-b6ad-ad9868b84b5c" providerId="ADAL" clId="{7D98A748-A9E2-4EE8-8A47-1DEFC29C776A}" dt="2025-05-20T15:31:37.532" v="852" actId="2696"/>
        <pc:sldMkLst>
          <pc:docMk/>
          <pc:sldMk cId="3229979772" sldId="330"/>
        </pc:sldMkLst>
      </pc:sldChg>
      <pc:sldChg chg="addSp modSp add mod ord">
        <pc:chgData name="Majíčková Veronika (MMB_OK)" userId="2d2eabf5-82df-4344-b6ad-ad9868b84b5c" providerId="ADAL" clId="{7D98A748-A9E2-4EE8-8A47-1DEFC29C776A}" dt="2025-05-20T15:34:51.749" v="873" actId="1076"/>
        <pc:sldMkLst>
          <pc:docMk/>
          <pc:sldMk cId="1816736863" sldId="331"/>
        </pc:sldMkLst>
        <pc:spChg chg="mod">
          <ac:chgData name="Majíčková Veronika (MMB_OK)" userId="2d2eabf5-82df-4344-b6ad-ad9868b84b5c" providerId="ADAL" clId="{7D98A748-A9E2-4EE8-8A47-1DEFC29C776A}" dt="2025-05-20T15:32:36.925" v="861" actId="1076"/>
          <ac:spMkLst>
            <pc:docMk/>
            <pc:sldMk cId="1816736863" sldId="331"/>
            <ac:spMk id="8" creationId="{1E6DCD5D-9646-77CB-FC45-791B63F81FAB}"/>
          </ac:spMkLst>
        </pc:spChg>
        <pc:spChg chg="mod">
          <ac:chgData name="Majíčková Veronika (MMB_OK)" userId="2d2eabf5-82df-4344-b6ad-ad9868b84b5c" providerId="ADAL" clId="{7D98A748-A9E2-4EE8-8A47-1DEFC29C776A}" dt="2025-05-20T15:31:55.362" v="855" actId="1076"/>
          <ac:spMkLst>
            <pc:docMk/>
            <pc:sldMk cId="1816736863" sldId="331"/>
            <ac:spMk id="122" creationId="{00000000-0000-0000-0000-000000000000}"/>
          </ac:spMkLst>
        </pc:spChg>
        <pc:picChg chg="add mod modCrop">
          <ac:chgData name="Majíčková Veronika (MMB_OK)" userId="2d2eabf5-82df-4344-b6ad-ad9868b84b5c" providerId="ADAL" clId="{7D98A748-A9E2-4EE8-8A47-1DEFC29C776A}" dt="2025-05-20T15:34:51.749" v="873" actId="1076"/>
          <ac:picMkLst>
            <pc:docMk/>
            <pc:sldMk cId="1816736863" sldId="331"/>
            <ac:picMk id="3" creationId="{A555A9EE-BE17-3FAE-7635-DFE1F1656D9D}"/>
          </ac:picMkLst>
        </pc:picChg>
      </pc:sldChg>
      <pc:sldChg chg="addSp delSp modSp add mod">
        <pc:chgData name="Majíčková Veronika (MMB_OK)" userId="2d2eabf5-82df-4344-b6ad-ad9868b84b5c" providerId="ADAL" clId="{7D98A748-A9E2-4EE8-8A47-1DEFC29C776A}" dt="2025-05-21T09:48:01.131" v="3265" actId="255"/>
        <pc:sldMkLst>
          <pc:docMk/>
          <pc:sldMk cId="3230905963" sldId="332"/>
        </pc:sldMkLst>
        <pc:spChg chg="mod">
          <ac:chgData name="Majíčková Veronika (MMB_OK)" userId="2d2eabf5-82df-4344-b6ad-ad9868b84b5c" providerId="ADAL" clId="{7D98A748-A9E2-4EE8-8A47-1DEFC29C776A}" dt="2025-05-21T09:48:01.131" v="3265" actId="255"/>
          <ac:spMkLst>
            <pc:docMk/>
            <pc:sldMk cId="3230905963" sldId="332"/>
            <ac:spMk id="8" creationId="{1E6DCD5D-9646-77CB-FC45-791B63F81FAB}"/>
          </ac:spMkLst>
        </pc:spChg>
        <pc:spChg chg="mod">
          <ac:chgData name="Majíčková Veronika (MMB_OK)" userId="2d2eabf5-82df-4344-b6ad-ad9868b84b5c" providerId="ADAL" clId="{7D98A748-A9E2-4EE8-8A47-1DEFC29C776A}" dt="2025-05-20T16:11:34.989" v="1902" actId="1076"/>
          <ac:spMkLst>
            <pc:docMk/>
            <pc:sldMk cId="3230905963" sldId="332"/>
            <ac:spMk id="122" creationId="{00000000-0000-0000-0000-000000000000}"/>
          </ac:spMkLst>
        </pc:spChg>
        <pc:picChg chg="del">
          <ac:chgData name="Majíčková Veronika (MMB_OK)" userId="2d2eabf5-82df-4344-b6ad-ad9868b84b5c" providerId="ADAL" clId="{7D98A748-A9E2-4EE8-8A47-1DEFC29C776A}" dt="2025-05-20T15:35:53.296" v="906" actId="478"/>
          <ac:picMkLst>
            <pc:docMk/>
            <pc:sldMk cId="3230905963" sldId="332"/>
            <ac:picMk id="3" creationId="{A555A9EE-BE17-3FAE-7635-DFE1F1656D9D}"/>
          </ac:picMkLst>
        </pc:picChg>
        <pc:picChg chg="add mod">
          <ac:chgData name="Majíčková Veronika (MMB_OK)" userId="2d2eabf5-82df-4344-b6ad-ad9868b84b5c" providerId="ADAL" clId="{7D98A748-A9E2-4EE8-8A47-1DEFC29C776A}" dt="2025-05-20T16:11:04.105" v="1860" actId="1076"/>
          <ac:picMkLst>
            <pc:docMk/>
            <pc:sldMk cId="3230905963" sldId="332"/>
            <ac:picMk id="4" creationId="{FB93D937-F54F-9E14-189F-3C03AE5786F7}"/>
          </ac:picMkLst>
        </pc:picChg>
        <pc:picChg chg="mod">
          <ac:chgData name="Majíčková Veronika (MMB_OK)" userId="2d2eabf5-82df-4344-b6ad-ad9868b84b5c" providerId="ADAL" clId="{7D98A748-A9E2-4EE8-8A47-1DEFC29C776A}" dt="2025-05-20T16:11:31.799" v="1901" actId="1076"/>
          <ac:picMkLst>
            <pc:docMk/>
            <pc:sldMk cId="3230905963" sldId="332"/>
            <ac:picMk id="124" creationId="{00000000-0000-0000-0000-000000000000}"/>
          </ac:picMkLst>
        </pc:picChg>
      </pc:sldChg>
      <pc:sldChg chg="addSp delSp modSp new mod">
        <pc:chgData name="Majíčková Veronika (MMB_OK)" userId="2d2eabf5-82df-4344-b6ad-ad9868b84b5c" providerId="ADAL" clId="{7D98A748-A9E2-4EE8-8A47-1DEFC29C776A}" dt="2025-05-22T11:26:50.686" v="3674" actId="14100"/>
        <pc:sldMkLst>
          <pc:docMk/>
          <pc:sldMk cId="3514147634" sldId="333"/>
        </pc:sldMkLst>
        <pc:picChg chg="add mod">
          <ac:chgData name="Majíčková Veronika (MMB_OK)" userId="2d2eabf5-82df-4344-b6ad-ad9868b84b5c" providerId="ADAL" clId="{7D98A748-A9E2-4EE8-8A47-1DEFC29C776A}" dt="2025-05-20T15:48:38.610" v="1667" actId="14100"/>
          <ac:picMkLst>
            <pc:docMk/>
            <pc:sldMk cId="3514147634" sldId="333"/>
            <ac:picMk id="3" creationId="{FC571362-F909-40F9-32E4-0C83D1332695}"/>
          </ac:picMkLst>
        </pc:picChg>
        <pc:picChg chg="add del mod">
          <ac:chgData name="Majíčková Veronika (MMB_OK)" userId="2d2eabf5-82df-4344-b6ad-ad9868b84b5c" providerId="ADAL" clId="{7D98A748-A9E2-4EE8-8A47-1DEFC29C776A}" dt="2025-05-20T15:48:12.011" v="1657" actId="478"/>
          <ac:picMkLst>
            <pc:docMk/>
            <pc:sldMk cId="3514147634" sldId="333"/>
            <ac:picMk id="5" creationId="{3079A40D-9307-BA0A-1653-C3F0FAF6513A}"/>
          </ac:picMkLst>
        </pc:picChg>
        <pc:picChg chg="add mod">
          <ac:chgData name="Majíčková Veronika (MMB_OK)" userId="2d2eabf5-82df-4344-b6ad-ad9868b84b5c" providerId="ADAL" clId="{7D98A748-A9E2-4EE8-8A47-1DEFC29C776A}" dt="2025-05-20T15:48:35.172" v="1666" actId="1076"/>
          <ac:picMkLst>
            <pc:docMk/>
            <pc:sldMk cId="3514147634" sldId="333"/>
            <ac:picMk id="7" creationId="{E31D49A2-4536-763E-CB9C-8C5A21A64C19}"/>
          </ac:picMkLst>
        </pc:picChg>
        <pc:picChg chg="add del mod">
          <ac:chgData name="Majíčková Veronika (MMB_OK)" userId="2d2eabf5-82df-4344-b6ad-ad9868b84b5c" providerId="ADAL" clId="{7D98A748-A9E2-4EE8-8A47-1DEFC29C776A}" dt="2025-05-20T15:49:16.636" v="1672" actId="478"/>
          <ac:picMkLst>
            <pc:docMk/>
            <pc:sldMk cId="3514147634" sldId="333"/>
            <ac:picMk id="9" creationId="{B56D414E-9B8A-E2A6-3D62-551BF3C90806}"/>
          </ac:picMkLst>
        </pc:picChg>
        <pc:picChg chg="add mod">
          <ac:chgData name="Majíčková Veronika (MMB_OK)" userId="2d2eabf5-82df-4344-b6ad-ad9868b84b5c" providerId="ADAL" clId="{7D98A748-A9E2-4EE8-8A47-1DEFC29C776A}" dt="2025-05-20T15:49:34.648" v="1676" actId="1076"/>
          <ac:picMkLst>
            <pc:docMk/>
            <pc:sldMk cId="3514147634" sldId="333"/>
            <ac:picMk id="11" creationId="{8C0E7BD8-23E9-EB03-1EFB-D7B9E222EEC7}"/>
          </ac:picMkLst>
        </pc:picChg>
        <pc:picChg chg="add mod">
          <ac:chgData name="Majíčková Veronika (MMB_OK)" userId="2d2eabf5-82df-4344-b6ad-ad9868b84b5c" providerId="ADAL" clId="{7D98A748-A9E2-4EE8-8A47-1DEFC29C776A}" dt="2025-05-22T11:26:50.686" v="3674" actId="14100"/>
          <ac:picMkLst>
            <pc:docMk/>
            <pc:sldMk cId="3514147634" sldId="333"/>
            <ac:picMk id="13" creationId="{0BAFB55C-FEED-FBA7-2AA0-9B7624A1AA2D}"/>
          </ac:picMkLst>
        </pc:picChg>
      </pc:sldChg>
      <pc:sldChg chg="addSp delSp modSp add mod ord">
        <pc:chgData name="Majíčková Veronika (MMB_OK)" userId="2d2eabf5-82df-4344-b6ad-ad9868b84b5c" providerId="ADAL" clId="{7D98A748-A9E2-4EE8-8A47-1DEFC29C776A}" dt="2025-05-20T16:47:39.768" v="2856" actId="1076"/>
        <pc:sldMkLst>
          <pc:docMk/>
          <pc:sldMk cId="3812274783" sldId="334"/>
        </pc:sldMkLst>
        <pc:spChg chg="mod">
          <ac:chgData name="Majíčková Veronika (MMB_OK)" userId="2d2eabf5-82df-4344-b6ad-ad9868b84b5c" providerId="ADAL" clId="{7D98A748-A9E2-4EE8-8A47-1DEFC29C776A}" dt="2025-05-20T16:09:05.232" v="1834" actId="20577"/>
          <ac:spMkLst>
            <pc:docMk/>
            <pc:sldMk cId="3812274783" sldId="334"/>
            <ac:spMk id="122" creationId="{00000000-0000-0000-0000-000000000000}"/>
          </ac:spMkLst>
        </pc:spChg>
        <pc:picChg chg="add mod">
          <ac:chgData name="Majíčková Veronika (MMB_OK)" userId="2d2eabf5-82df-4344-b6ad-ad9868b84b5c" providerId="ADAL" clId="{7D98A748-A9E2-4EE8-8A47-1DEFC29C776A}" dt="2025-05-20T16:44:51.326" v="2851" actId="1076"/>
          <ac:picMkLst>
            <pc:docMk/>
            <pc:sldMk cId="3812274783" sldId="334"/>
            <ac:picMk id="3" creationId="{01921536-ECF3-2C68-EECD-548883A94BE9}"/>
          </ac:picMkLst>
        </pc:picChg>
        <pc:picChg chg="del">
          <ac:chgData name="Majíčková Veronika (MMB_OK)" userId="2d2eabf5-82df-4344-b6ad-ad9868b84b5c" providerId="ADAL" clId="{7D98A748-A9E2-4EE8-8A47-1DEFC29C776A}" dt="2025-05-20T16:09:10.625" v="1837" actId="478"/>
          <ac:picMkLst>
            <pc:docMk/>
            <pc:sldMk cId="3812274783" sldId="334"/>
            <ac:picMk id="4" creationId="{09DB3D90-6198-0F02-99CC-DE91E1272D2B}"/>
          </ac:picMkLst>
        </pc:picChg>
        <pc:picChg chg="del">
          <ac:chgData name="Majíčková Veronika (MMB_OK)" userId="2d2eabf5-82df-4344-b6ad-ad9868b84b5c" providerId="ADAL" clId="{7D98A748-A9E2-4EE8-8A47-1DEFC29C776A}" dt="2025-05-20T16:09:08.975" v="1836" actId="478"/>
          <ac:picMkLst>
            <pc:docMk/>
            <pc:sldMk cId="3812274783" sldId="334"/>
            <ac:picMk id="6" creationId="{F0A71139-449E-64E0-1AD1-60753F9D0D12}"/>
          </ac:picMkLst>
        </pc:picChg>
        <pc:picChg chg="add del mod">
          <ac:chgData name="Majíčková Veronika (MMB_OK)" userId="2d2eabf5-82df-4344-b6ad-ad9868b84b5c" providerId="ADAL" clId="{7D98A748-A9E2-4EE8-8A47-1DEFC29C776A}" dt="2025-05-20T16:16:14.390" v="1937" actId="478"/>
          <ac:picMkLst>
            <pc:docMk/>
            <pc:sldMk cId="3812274783" sldId="334"/>
            <ac:picMk id="7" creationId="{8714D063-375E-5032-4011-78ACA4B7B1CB}"/>
          </ac:picMkLst>
        </pc:picChg>
        <pc:picChg chg="add mod">
          <ac:chgData name="Majíčková Veronika (MMB_OK)" userId="2d2eabf5-82df-4344-b6ad-ad9868b84b5c" providerId="ADAL" clId="{7D98A748-A9E2-4EE8-8A47-1DEFC29C776A}" dt="2025-05-20T16:17:12.726" v="1955" actId="14100"/>
          <ac:picMkLst>
            <pc:docMk/>
            <pc:sldMk cId="3812274783" sldId="334"/>
            <ac:picMk id="9" creationId="{F03A5313-58C8-8CC9-0CFF-2D3700F829D9}"/>
          </ac:picMkLst>
        </pc:picChg>
        <pc:picChg chg="del">
          <ac:chgData name="Majíčková Veronika (MMB_OK)" userId="2d2eabf5-82df-4344-b6ad-ad9868b84b5c" providerId="ADAL" clId="{7D98A748-A9E2-4EE8-8A47-1DEFC29C776A}" dt="2025-05-20T16:09:07.156" v="1835" actId="478"/>
          <ac:picMkLst>
            <pc:docMk/>
            <pc:sldMk cId="3812274783" sldId="334"/>
            <ac:picMk id="11" creationId="{976D9641-B588-65E1-26EE-1D46F85BCF4F}"/>
          </ac:picMkLst>
        </pc:picChg>
        <pc:picChg chg="add mod">
          <ac:chgData name="Majíčková Veronika (MMB_OK)" userId="2d2eabf5-82df-4344-b6ad-ad9868b84b5c" providerId="ADAL" clId="{7D98A748-A9E2-4EE8-8A47-1DEFC29C776A}" dt="2025-05-20T16:17:08.386" v="1954" actId="14100"/>
          <ac:picMkLst>
            <pc:docMk/>
            <pc:sldMk cId="3812274783" sldId="334"/>
            <ac:picMk id="12" creationId="{3707A02C-9A76-7279-1766-B9B816352A9F}"/>
          </ac:picMkLst>
        </pc:picChg>
        <pc:picChg chg="add mod">
          <ac:chgData name="Majíčková Veronika (MMB_OK)" userId="2d2eabf5-82df-4344-b6ad-ad9868b84b5c" providerId="ADAL" clId="{7D98A748-A9E2-4EE8-8A47-1DEFC29C776A}" dt="2025-05-20T16:47:39.768" v="2856" actId="1076"/>
          <ac:picMkLst>
            <pc:docMk/>
            <pc:sldMk cId="3812274783" sldId="334"/>
            <ac:picMk id="14" creationId="{BD1C869E-21F8-B56B-3E2A-2D157A49BB79}"/>
          </ac:picMkLst>
        </pc:picChg>
      </pc:sldChg>
      <pc:sldChg chg="addSp delSp modSp new mod">
        <pc:chgData name="Majíčková Veronika (MMB_OK)" userId="2d2eabf5-82df-4344-b6ad-ad9868b84b5c" providerId="ADAL" clId="{7D98A748-A9E2-4EE8-8A47-1DEFC29C776A}" dt="2025-05-20T16:21:30.811" v="1987" actId="167"/>
        <pc:sldMkLst>
          <pc:docMk/>
          <pc:sldMk cId="3657814367" sldId="335"/>
        </pc:sldMkLst>
        <pc:spChg chg="del">
          <ac:chgData name="Majíčková Veronika (MMB_OK)" userId="2d2eabf5-82df-4344-b6ad-ad9868b84b5c" providerId="ADAL" clId="{7D98A748-A9E2-4EE8-8A47-1DEFC29C776A}" dt="2025-05-20T16:18:04.466" v="1956" actId="478"/>
          <ac:spMkLst>
            <pc:docMk/>
            <pc:sldMk cId="3657814367" sldId="335"/>
            <ac:spMk id="2" creationId="{8D266C06-46C1-E2F1-D498-188C1D425B78}"/>
          </ac:spMkLst>
        </pc:spChg>
        <pc:picChg chg="add mod ord">
          <ac:chgData name="Majíčková Veronika (MMB_OK)" userId="2d2eabf5-82df-4344-b6ad-ad9868b84b5c" providerId="ADAL" clId="{7D98A748-A9E2-4EE8-8A47-1DEFC29C776A}" dt="2025-05-20T16:21:25.028" v="1986" actId="166"/>
          <ac:picMkLst>
            <pc:docMk/>
            <pc:sldMk cId="3657814367" sldId="335"/>
            <ac:picMk id="3" creationId="{ED5DBE3C-D862-346A-16D2-5E0D9D48CBF2}"/>
          </ac:picMkLst>
        </pc:picChg>
        <pc:picChg chg="add mod ord">
          <ac:chgData name="Majíčková Veronika (MMB_OK)" userId="2d2eabf5-82df-4344-b6ad-ad9868b84b5c" providerId="ADAL" clId="{7D98A748-A9E2-4EE8-8A47-1DEFC29C776A}" dt="2025-05-20T16:20:56.078" v="1980" actId="167"/>
          <ac:picMkLst>
            <pc:docMk/>
            <pc:sldMk cId="3657814367" sldId="335"/>
            <ac:picMk id="5" creationId="{C2741994-569A-CB72-E113-1F0D9A660DE1}"/>
          </ac:picMkLst>
        </pc:picChg>
        <pc:picChg chg="add mod">
          <ac:chgData name="Majíčková Veronika (MMB_OK)" userId="2d2eabf5-82df-4344-b6ad-ad9868b84b5c" providerId="ADAL" clId="{7D98A748-A9E2-4EE8-8A47-1DEFC29C776A}" dt="2025-05-20T16:21:22.135" v="1985" actId="1076"/>
          <ac:picMkLst>
            <pc:docMk/>
            <pc:sldMk cId="3657814367" sldId="335"/>
            <ac:picMk id="7" creationId="{C2FB659F-AD11-0E5F-D295-F0371052E93C}"/>
          </ac:picMkLst>
        </pc:picChg>
        <pc:picChg chg="add del mod">
          <ac:chgData name="Majíčková Veronika (MMB_OK)" userId="2d2eabf5-82df-4344-b6ad-ad9868b84b5c" providerId="ADAL" clId="{7D98A748-A9E2-4EE8-8A47-1DEFC29C776A}" dt="2025-05-20T16:20:36.688" v="1976" actId="478"/>
          <ac:picMkLst>
            <pc:docMk/>
            <pc:sldMk cId="3657814367" sldId="335"/>
            <ac:picMk id="9" creationId="{AA90F422-32E0-0782-365E-64549A1CD8EF}"/>
          </ac:picMkLst>
        </pc:picChg>
        <pc:picChg chg="add mod ord">
          <ac:chgData name="Majíčková Veronika (MMB_OK)" userId="2d2eabf5-82df-4344-b6ad-ad9868b84b5c" providerId="ADAL" clId="{7D98A748-A9E2-4EE8-8A47-1DEFC29C776A}" dt="2025-05-20T16:21:30.811" v="1987" actId="167"/>
          <ac:picMkLst>
            <pc:docMk/>
            <pc:sldMk cId="3657814367" sldId="335"/>
            <ac:picMk id="11" creationId="{525C3955-4A71-9086-3B77-B47D86D16D1A}"/>
          </ac:picMkLst>
        </pc:picChg>
      </pc:sldChg>
      <pc:sldChg chg="new del">
        <pc:chgData name="Majíčková Veronika (MMB_OK)" userId="2d2eabf5-82df-4344-b6ad-ad9868b84b5c" providerId="ADAL" clId="{7D98A748-A9E2-4EE8-8A47-1DEFC29C776A}" dt="2025-05-20T16:22:55.510" v="1991" actId="2696"/>
        <pc:sldMkLst>
          <pc:docMk/>
          <pc:sldMk cId="233971399" sldId="336"/>
        </pc:sldMkLst>
      </pc:sldChg>
      <pc:sldChg chg="delSp modSp add mod ord">
        <pc:chgData name="Majíčková Veronika (MMB_OK)" userId="2d2eabf5-82df-4344-b6ad-ad9868b84b5c" providerId="ADAL" clId="{7D98A748-A9E2-4EE8-8A47-1DEFC29C776A}" dt="2025-05-22T11:14:47.677" v="3650" actId="20577"/>
        <pc:sldMkLst>
          <pc:docMk/>
          <pc:sldMk cId="1398756223" sldId="336"/>
        </pc:sldMkLst>
        <pc:spChg chg="mod">
          <ac:chgData name="Majíčková Veronika (MMB_OK)" userId="2d2eabf5-82df-4344-b6ad-ad9868b84b5c" providerId="ADAL" clId="{7D98A748-A9E2-4EE8-8A47-1DEFC29C776A}" dt="2025-05-22T11:14:47.677" v="3650" actId="20577"/>
          <ac:spMkLst>
            <pc:docMk/>
            <pc:sldMk cId="1398756223" sldId="336"/>
            <ac:spMk id="8" creationId="{1E6DCD5D-9646-77CB-FC45-791B63F81FAB}"/>
          </ac:spMkLst>
        </pc:spChg>
        <pc:spChg chg="mod">
          <ac:chgData name="Majíčková Veronika (MMB_OK)" userId="2d2eabf5-82df-4344-b6ad-ad9868b84b5c" providerId="ADAL" clId="{7D98A748-A9E2-4EE8-8A47-1DEFC29C776A}" dt="2025-05-20T16:27:55.902" v="2065" actId="1076"/>
          <ac:spMkLst>
            <pc:docMk/>
            <pc:sldMk cId="1398756223" sldId="336"/>
            <ac:spMk id="122" creationId="{00000000-0000-0000-0000-000000000000}"/>
          </ac:spMkLst>
        </pc:spChg>
        <pc:picChg chg="del">
          <ac:chgData name="Majíčková Veronika (MMB_OK)" userId="2d2eabf5-82df-4344-b6ad-ad9868b84b5c" providerId="ADAL" clId="{7D98A748-A9E2-4EE8-8A47-1DEFC29C776A}" dt="2025-05-20T16:26:07.977" v="2036" actId="478"/>
          <ac:picMkLst>
            <pc:docMk/>
            <pc:sldMk cId="1398756223" sldId="336"/>
            <ac:picMk id="4" creationId="{FB93D937-F54F-9E14-189F-3C03AE5786F7}"/>
          </ac:picMkLst>
        </pc:picChg>
      </pc:sldChg>
      <pc:sldChg chg="new del">
        <pc:chgData name="Majíčková Veronika (MMB_OK)" userId="2d2eabf5-82df-4344-b6ad-ad9868b84b5c" providerId="ADAL" clId="{7D98A748-A9E2-4EE8-8A47-1DEFC29C776A}" dt="2025-05-20T16:28:57.549" v="2067" actId="47"/>
        <pc:sldMkLst>
          <pc:docMk/>
          <pc:sldMk cId="3198647156" sldId="337"/>
        </pc:sldMkLst>
      </pc:sldChg>
      <pc:sldChg chg="addSp delSp modSp add mod ord">
        <pc:chgData name="Majíčková Veronika (MMB_OK)" userId="2d2eabf5-82df-4344-b6ad-ad9868b84b5c" providerId="ADAL" clId="{7D98A748-A9E2-4EE8-8A47-1DEFC29C776A}" dt="2025-05-20T17:00:21.704" v="2892" actId="14100"/>
        <pc:sldMkLst>
          <pc:docMk/>
          <pc:sldMk cId="3297789346" sldId="337"/>
        </pc:sldMkLst>
        <pc:spChg chg="del">
          <ac:chgData name="Majíčková Veronika (MMB_OK)" userId="2d2eabf5-82df-4344-b6ad-ad9868b84b5c" providerId="ADAL" clId="{7D98A748-A9E2-4EE8-8A47-1DEFC29C776A}" dt="2025-05-20T16:29:33.585" v="2101" actId="478"/>
          <ac:spMkLst>
            <pc:docMk/>
            <pc:sldMk cId="3297789346" sldId="337"/>
            <ac:spMk id="2" creationId="{4E3C7BF2-8A9C-6A50-7497-6D0AEFC09DD1}"/>
          </ac:spMkLst>
        </pc:spChg>
        <pc:spChg chg="del mod">
          <ac:chgData name="Majíčková Veronika (MMB_OK)" userId="2d2eabf5-82df-4344-b6ad-ad9868b84b5c" providerId="ADAL" clId="{7D98A748-A9E2-4EE8-8A47-1DEFC29C776A}" dt="2025-05-20T16:29:39.563" v="2102" actId="478"/>
          <ac:spMkLst>
            <pc:docMk/>
            <pc:sldMk cId="3297789346" sldId="337"/>
            <ac:spMk id="3" creationId="{EB63096C-A3B4-A32D-92E4-3E00BC0CF017}"/>
          </ac:spMkLst>
        </pc:spChg>
        <pc:spChg chg="del">
          <ac:chgData name="Majíčková Veronika (MMB_OK)" userId="2d2eabf5-82df-4344-b6ad-ad9868b84b5c" providerId="ADAL" clId="{7D98A748-A9E2-4EE8-8A47-1DEFC29C776A}" dt="2025-05-20T16:29:31.749" v="2100" actId="478"/>
          <ac:spMkLst>
            <pc:docMk/>
            <pc:sldMk cId="3297789346" sldId="337"/>
            <ac:spMk id="4" creationId="{B7E34858-ED9B-4FFC-48A3-685D8677C083}"/>
          </ac:spMkLst>
        </pc:spChg>
        <pc:spChg chg="add mod">
          <ac:chgData name="Majíčková Veronika (MMB_OK)" userId="2d2eabf5-82df-4344-b6ad-ad9868b84b5c" providerId="ADAL" clId="{7D98A748-A9E2-4EE8-8A47-1DEFC29C776A}" dt="2025-05-20T17:00:21.704" v="2892" actId="14100"/>
          <ac:spMkLst>
            <pc:docMk/>
            <pc:sldMk cId="3297789346" sldId="337"/>
            <ac:spMk id="6" creationId="{B50BD19C-E845-43E9-3230-50CE8AA6A3B5}"/>
          </ac:spMkLst>
        </pc:spChg>
        <pc:spChg chg="mod">
          <ac:chgData name="Majíčková Veronika (MMB_OK)" userId="2d2eabf5-82df-4344-b6ad-ad9868b84b5c" providerId="ADAL" clId="{7D98A748-A9E2-4EE8-8A47-1DEFC29C776A}" dt="2025-05-20T16:30:30.275" v="2122" actId="1076"/>
          <ac:spMkLst>
            <pc:docMk/>
            <pc:sldMk cId="3297789346" sldId="337"/>
            <ac:spMk id="150" creationId="{00000000-0000-0000-0000-000000000000}"/>
          </ac:spMkLst>
        </pc:spChg>
      </pc:sldChg>
      <pc:sldChg chg="addSp modSp add mod">
        <pc:chgData name="Majíčková Veronika (MMB_OK)" userId="2d2eabf5-82df-4344-b6ad-ad9868b84b5c" providerId="ADAL" clId="{7D98A748-A9E2-4EE8-8A47-1DEFC29C776A}" dt="2025-05-22T11:22:07.810" v="3651" actId="20577"/>
        <pc:sldMkLst>
          <pc:docMk/>
          <pc:sldMk cId="2083217010" sldId="338"/>
        </pc:sldMkLst>
        <pc:spChg chg="add mod">
          <ac:chgData name="Majíčková Veronika (MMB_OK)" userId="2d2eabf5-82df-4344-b6ad-ad9868b84b5c" providerId="ADAL" clId="{7D98A748-A9E2-4EE8-8A47-1DEFC29C776A}" dt="2025-05-22T11:22:07.810" v="3651" actId="20577"/>
          <ac:spMkLst>
            <pc:docMk/>
            <pc:sldMk cId="2083217010" sldId="338"/>
            <ac:spMk id="3" creationId="{7292DE34-34DD-6C0B-431C-5247E5F3894E}"/>
          </ac:spMkLst>
        </pc:spChg>
        <pc:spChg chg="mod">
          <ac:chgData name="Majíčková Veronika (MMB_OK)" userId="2d2eabf5-82df-4344-b6ad-ad9868b84b5c" providerId="ADAL" clId="{7D98A748-A9E2-4EE8-8A47-1DEFC29C776A}" dt="2025-05-20T16:44:05.130" v="2848" actId="1076"/>
          <ac:spMkLst>
            <pc:docMk/>
            <pc:sldMk cId="2083217010" sldId="338"/>
            <ac:spMk id="150" creationId="{00000000-0000-0000-0000-000000000000}"/>
          </ac:spMkLst>
        </pc:spChg>
      </pc:sldChg>
      <pc:sldChg chg="addSp delSp modSp add mod">
        <pc:chgData name="Majíčková Veronika (MMB_OK)" userId="2d2eabf5-82df-4344-b6ad-ad9868b84b5c" providerId="ADAL" clId="{7D98A748-A9E2-4EE8-8A47-1DEFC29C776A}" dt="2025-05-21T10:47:52.763" v="3596" actId="20577"/>
        <pc:sldMkLst>
          <pc:docMk/>
          <pc:sldMk cId="4094519061" sldId="339"/>
        </pc:sldMkLst>
        <pc:spChg chg="add del">
          <ac:chgData name="Majíčková Veronika (MMB_OK)" userId="2d2eabf5-82df-4344-b6ad-ad9868b84b5c" providerId="ADAL" clId="{7D98A748-A9E2-4EE8-8A47-1DEFC29C776A}" dt="2025-05-20T16:50:40.887" v="2858" actId="22"/>
          <ac:spMkLst>
            <pc:docMk/>
            <pc:sldMk cId="4094519061" sldId="339"/>
            <ac:spMk id="3" creationId="{BC4942EE-B851-CAF3-8723-2FCF9AA30D1A}"/>
          </ac:spMkLst>
        </pc:spChg>
        <pc:spChg chg="mod">
          <ac:chgData name="Majíčková Veronika (MMB_OK)" userId="2d2eabf5-82df-4344-b6ad-ad9868b84b5c" providerId="ADAL" clId="{7D98A748-A9E2-4EE8-8A47-1DEFC29C776A}" dt="2025-05-21T10:47:45.790" v="3592" actId="20577"/>
          <ac:spMkLst>
            <pc:docMk/>
            <pc:sldMk cId="4094519061" sldId="339"/>
            <ac:spMk id="8" creationId="{1E6DCD5D-9646-77CB-FC45-791B63F81FAB}"/>
          </ac:spMkLst>
        </pc:spChg>
        <pc:spChg chg="mod">
          <ac:chgData name="Majíčková Veronika (MMB_OK)" userId="2d2eabf5-82df-4344-b6ad-ad9868b84b5c" providerId="ADAL" clId="{7D98A748-A9E2-4EE8-8A47-1DEFC29C776A}" dt="2025-05-21T10:47:52.763" v="3596" actId="20577"/>
          <ac:spMkLst>
            <pc:docMk/>
            <pc:sldMk cId="4094519061" sldId="339"/>
            <ac:spMk id="122" creationId="{00000000-0000-0000-0000-000000000000}"/>
          </ac:spMkLst>
        </pc:spChg>
        <pc:picChg chg="del">
          <ac:chgData name="Majíčková Veronika (MMB_OK)" userId="2d2eabf5-82df-4344-b6ad-ad9868b84b5c" providerId="ADAL" clId="{7D98A748-A9E2-4EE8-8A47-1DEFC29C776A}" dt="2025-05-20T16:33:43.800" v="2407" actId="478"/>
          <ac:picMkLst>
            <pc:docMk/>
            <pc:sldMk cId="4094519061" sldId="339"/>
            <ac:picMk id="4" creationId="{FB93D937-F54F-9E14-189F-3C03AE5786F7}"/>
          </ac:picMkLst>
        </pc:picChg>
        <pc:picChg chg="add mod">
          <ac:chgData name="Majíčková Veronika (MMB_OK)" userId="2d2eabf5-82df-4344-b6ad-ad9868b84b5c" providerId="ADAL" clId="{7D98A748-A9E2-4EE8-8A47-1DEFC29C776A}" dt="2025-05-20T16:54:43.769" v="2874" actId="1076"/>
          <ac:picMkLst>
            <pc:docMk/>
            <pc:sldMk cId="4094519061" sldId="339"/>
            <ac:picMk id="6" creationId="{3C61A8C4-3691-D979-8161-B4DEB5DDF34B}"/>
          </ac:picMkLst>
        </pc:picChg>
      </pc:sldChg>
      <pc:sldMasterChg chg="addSldLayout delSldLayout">
        <pc:chgData name="Majíčková Veronika (MMB_OK)" userId="2d2eabf5-82df-4344-b6ad-ad9868b84b5c" providerId="ADAL" clId="{7D98A748-A9E2-4EE8-8A47-1DEFC29C776A}" dt="2025-05-22T11:13:28.770" v="3626" actId="47"/>
        <pc:sldMasterMkLst>
          <pc:docMk/>
          <pc:sldMasterMk cId="0" sldId="2147483659"/>
        </pc:sldMasterMkLst>
        <pc:sldLayoutChg chg="del">
          <pc:chgData name="Majíčková Veronika (MMB_OK)" userId="2d2eabf5-82df-4344-b6ad-ad9868b84b5c" providerId="ADAL" clId="{7D98A748-A9E2-4EE8-8A47-1DEFC29C776A}" dt="2025-05-20T15:31:37.532" v="852" actId="2696"/>
          <pc:sldLayoutMkLst>
            <pc:docMk/>
            <pc:sldMasterMk cId="0" sldId="2147483659"/>
            <pc:sldLayoutMk cId="0" sldId="2147483655"/>
          </pc:sldLayoutMkLst>
        </pc:sldLayoutChg>
        <pc:sldLayoutChg chg="add del">
          <pc:chgData name="Majíčková Veronika (MMB_OK)" userId="2d2eabf5-82df-4344-b6ad-ad9868b84b5c" providerId="ADAL" clId="{7D98A748-A9E2-4EE8-8A47-1DEFC29C776A}" dt="2025-05-22T11:13:28.770" v="3626" actId="47"/>
          <pc:sldLayoutMkLst>
            <pc:docMk/>
            <pc:sldMasterMk cId="0" sldId="2147483659"/>
            <pc:sldLayoutMk cId="768547010" sldId="2147483660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7abd710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7abd7101_0_1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441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1852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48133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92976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7abd710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7abd7101_0_1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457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7abd710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7abd7101_0_1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25333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7abd710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7abd7101_0_1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8540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77abd7101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077abd7101_0_122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66250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7198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077abd7101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077abd7101_0_151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05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80213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3131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80721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1335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134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184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77abd7101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77abd7101_0_93:notes"/>
          <p:cNvSpPr txBox="1">
            <a:spLocks noGrp="1"/>
          </p:cNvSpPr>
          <p:nvPr>
            <p:ph type="body" idx="1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26556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854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6" r:id="rId2"/>
    <p:sldLayoutId id="2147483657" r:id="rId3"/>
    <p:sldLayoutId id="2147483658" r:id="rId4"/>
    <p:sldLayoutId id="214748366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hyperlink" Target="https://docs.google.com/forms/d/e/1FAIpQLSeCBY1CYh54fiI5shxAz9wWZmUcCFwLRLNqrEXoj3nKiyF2kg/viewform?usp=header" TargetMode="External"/><Relationship Id="rId4" Type="http://schemas.openxmlformats.org/officeDocument/2006/relationships/hyperlink" Target="https://docs.google.com/forms/d/e/1FAIpQLSdRnlubP5zMum0gnBa1U-p5kSqO789pUIKZeEl-_n2tDdIIpQ/viewform?usp=head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ajickova.veronika@brno.cz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kultura.brno.cz/jak-se-nam-dari-plnit-strategii-kultury-a-kreativnich-odvetvi-ohlednuti-za-rokem-2024/" TargetMode="External"/><Relationship Id="rId5" Type="http://schemas.openxmlformats.org/officeDocument/2006/relationships/hyperlink" Target="https://kultura.brno.cz/strategicke-ohlednuti-za-rokem-2023/" TargetMode="External"/><Relationship Id="rId4" Type="http://schemas.openxmlformats.org/officeDocument/2006/relationships/hyperlink" Target="https://kultura.brno.cz/akcni-plan-2021-2022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hyperlink" Target="https://data.brno.cz/pages/prispevkovky-financovan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ata.brno.cz/pages/festivaly" TargetMode="External"/><Relationship Id="rId5" Type="http://schemas.openxmlformats.org/officeDocument/2006/relationships/hyperlink" Target="https://data.brno.cz/pages/srovnani-financovani-kultury" TargetMode="External"/><Relationship Id="rId4" Type="http://schemas.openxmlformats.org/officeDocument/2006/relationships/hyperlink" Target="https://data.brno.cz/pages/financovani-kultury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hyperlink" Target="mailto:pavlica.lukas@brno.cz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3885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lečení, boty, muž, venku&#10;&#10;Obsah vygenerovaný umělou inteligencí může být nesprávný.">
            <a:extLst>
              <a:ext uri="{FF2B5EF4-FFF2-40B4-BE49-F238E27FC236}">
                <a16:creationId xmlns:a16="http://schemas.microsoft.com/office/drawing/2014/main" id="{FC571362-F909-40F9-32E4-0C83D13326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3587261" cy="2690446"/>
          </a:xfrm>
          <a:prstGeom prst="rect">
            <a:avLst/>
          </a:prstGeom>
        </p:spPr>
      </p:pic>
      <p:pic>
        <p:nvPicPr>
          <p:cNvPr id="7" name="Obrázek 6" descr="Obsah obrázku venku, obloha, mrak, budova&#10;&#10;Obsah vygenerovaný umělou inteligencí může být nesprávný.">
            <a:extLst>
              <a:ext uri="{FF2B5EF4-FFF2-40B4-BE49-F238E27FC236}">
                <a16:creationId xmlns:a16="http://schemas.microsoft.com/office/drawing/2014/main" id="{E31D49A2-4536-763E-CB9C-8C5A21A64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51992"/>
            <a:ext cx="3587262" cy="2391508"/>
          </a:xfrm>
          <a:prstGeom prst="rect">
            <a:avLst/>
          </a:prstGeom>
        </p:spPr>
      </p:pic>
      <p:pic>
        <p:nvPicPr>
          <p:cNvPr id="11" name="Obrázek 10" descr="Obsah obrázku obloha, venku, strom, architektura&#10;&#10;Obsah vygenerovaný umělou inteligencí může být nesprávný.">
            <a:extLst>
              <a:ext uri="{FF2B5EF4-FFF2-40B4-BE49-F238E27FC236}">
                <a16:creationId xmlns:a16="http://schemas.microsoft.com/office/drawing/2014/main" id="{8C0E7BD8-23E9-EB03-1EFB-D7B9E222E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8478" y="0"/>
            <a:ext cx="7203782" cy="5143500"/>
          </a:xfrm>
          <a:prstGeom prst="rect">
            <a:avLst/>
          </a:prstGeom>
        </p:spPr>
      </p:pic>
      <p:pic>
        <p:nvPicPr>
          <p:cNvPr id="13" name="Obrázek 12" descr="Obsah obrázku venku, budova, území, nářadí&#10;&#10;Obsah vygenerovaný umělou inteligencí může být nesprávný.">
            <a:extLst>
              <a:ext uri="{FF2B5EF4-FFF2-40B4-BE49-F238E27FC236}">
                <a16:creationId xmlns:a16="http://schemas.microsoft.com/office/drawing/2014/main" id="{0BAFB55C-FEED-FBA7-2AA0-9B7624A1A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9514" y="3457640"/>
            <a:ext cx="2532746" cy="168585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14147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11297" y="3845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/>
              <a:t>Veřejný prostor</a:t>
            </a:r>
            <a:endParaRPr sz="36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venku, tráva, kvést, třešňový květ&#10;&#10;Obsah vygenerovaný umělou inteligencí může být nesprávný.">
            <a:extLst>
              <a:ext uri="{FF2B5EF4-FFF2-40B4-BE49-F238E27FC236}">
                <a16:creationId xmlns:a16="http://schemas.microsoft.com/office/drawing/2014/main" id="{01921536-ECF3-2C68-EECD-548883A9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10" y="1371597"/>
            <a:ext cx="3106855" cy="3754538"/>
          </a:xfrm>
          <a:prstGeom prst="rect">
            <a:avLst/>
          </a:prstGeom>
        </p:spPr>
      </p:pic>
      <p:pic>
        <p:nvPicPr>
          <p:cNvPr id="9" name="Obrázek 8" descr="Obsah obrázku venku, lidé, území, strom&#10;&#10;Obsah vygenerovaný umělou inteligencí může být nesprávný.">
            <a:extLst>
              <a:ext uri="{FF2B5EF4-FFF2-40B4-BE49-F238E27FC236}">
                <a16:creationId xmlns:a16="http://schemas.microsoft.com/office/drawing/2014/main" id="{F03A5313-58C8-8CC9-0CFF-2D3700F829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6593" y="669334"/>
            <a:ext cx="2946110" cy="2209583"/>
          </a:xfrm>
          <a:prstGeom prst="rect">
            <a:avLst/>
          </a:prstGeom>
        </p:spPr>
      </p:pic>
      <p:pic>
        <p:nvPicPr>
          <p:cNvPr id="12" name="Obrázek 11" descr="Obsah obrázku venku, obloha, strom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3707A02C-9A76-7279-1766-B9B816352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6593" y="2866291"/>
            <a:ext cx="3019249" cy="2264241"/>
          </a:xfrm>
          <a:prstGeom prst="rect">
            <a:avLst/>
          </a:prstGeom>
        </p:spPr>
      </p:pic>
      <p:pic>
        <p:nvPicPr>
          <p:cNvPr id="14" name="Obrázek 13" descr="Obsah obrázku strom, venku, oblečení, socha&#10;&#10;Obsah vygenerovaný umělou inteligencí může být nesprávný.">
            <a:extLst>
              <a:ext uri="{FF2B5EF4-FFF2-40B4-BE49-F238E27FC236}">
                <a16:creationId xmlns:a16="http://schemas.microsoft.com/office/drawing/2014/main" id="{BD1C869E-21F8-B56B-3E2A-2D157A49BB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5140" y="879231"/>
            <a:ext cx="2998314" cy="426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274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venku, budova, obloha, nemovitost&#10;&#10;Obsah vygenerovaný umělou inteligencí může být nesprávný.">
            <a:extLst>
              <a:ext uri="{FF2B5EF4-FFF2-40B4-BE49-F238E27FC236}">
                <a16:creationId xmlns:a16="http://schemas.microsoft.com/office/drawing/2014/main" id="{525C3955-4A71-9086-3B77-B47D86D16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08" y="0"/>
            <a:ext cx="3527305" cy="5143500"/>
          </a:xfrm>
          <a:prstGeom prst="rect">
            <a:avLst/>
          </a:prstGeom>
        </p:spPr>
      </p:pic>
      <p:pic>
        <p:nvPicPr>
          <p:cNvPr id="5" name="Obrázek 4" descr="Obsah obrázku venku, strom, obloha, oblečení&#10;&#10;Obsah vygenerovaný umělou inteligencí může být nesprávný.">
            <a:extLst>
              <a:ext uri="{FF2B5EF4-FFF2-40B4-BE49-F238E27FC236}">
                <a16:creationId xmlns:a16="http://schemas.microsoft.com/office/drawing/2014/main" id="{C2741994-569A-CB72-E113-1F0D9A660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8938"/>
            <a:ext cx="3175222" cy="4404946"/>
          </a:xfrm>
          <a:prstGeom prst="rect">
            <a:avLst/>
          </a:prstGeom>
        </p:spPr>
      </p:pic>
      <p:pic>
        <p:nvPicPr>
          <p:cNvPr id="7" name="Obrázek 6" descr="Obsah obrázku hrob, venku, pohřeb, hřbitov&#10;&#10;Obsah vygenerovaný umělou inteligencí může být nesprávný.">
            <a:extLst>
              <a:ext uri="{FF2B5EF4-FFF2-40B4-BE49-F238E27FC236}">
                <a16:creationId xmlns:a16="http://schemas.microsoft.com/office/drawing/2014/main" id="{C2FB659F-AD11-0E5F-D295-F0371052E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5207" y="2580692"/>
            <a:ext cx="3104001" cy="2271346"/>
          </a:xfrm>
          <a:prstGeom prst="rect">
            <a:avLst/>
          </a:prstGeom>
        </p:spPr>
      </p:pic>
      <p:pic>
        <p:nvPicPr>
          <p:cNvPr id="3" name="Obrázek 2" descr="Obsah obrázku oblečení, hudební nástroj, osoba, venku&#10;&#10;Obsah vygenerovaný umělou inteligencí může být nesprávný.">
            <a:extLst>
              <a:ext uri="{FF2B5EF4-FFF2-40B4-BE49-F238E27FC236}">
                <a16:creationId xmlns:a16="http://schemas.microsoft.com/office/drawing/2014/main" id="{ED5DBE3C-D862-346A-16D2-5E0D9D48CB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2709" y="0"/>
            <a:ext cx="3428999" cy="228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143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11298" y="28429"/>
            <a:ext cx="3141414" cy="92128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2400"/>
              <a:t>Edukace v kultuře</a:t>
            </a:r>
            <a:endParaRPr sz="24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4554E1F-0F0A-E58A-9659-6DBB5A3AD16A}"/>
              </a:ext>
            </a:extLst>
          </p:cNvPr>
          <p:cNvSpPr txBox="1"/>
          <p:nvPr/>
        </p:nvSpPr>
        <p:spPr>
          <a:xfrm>
            <a:off x="105508" y="3106708"/>
            <a:ext cx="8932984" cy="52014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b="1">
                <a:latin typeface="+mj-lt"/>
              </a:rPr>
              <a:t>Workshopy Kultura Brno</a:t>
            </a:r>
            <a:br>
              <a:rPr lang="cs-CZ" b="1">
                <a:latin typeface="+mj-lt"/>
              </a:rPr>
            </a:br>
            <a:r>
              <a:rPr lang="cs-CZ">
                <a:latin typeface="+mj-lt"/>
              </a:rPr>
              <a:t>Nejbližší:</a:t>
            </a:r>
            <a:br>
              <a:rPr lang="cs-CZ">
                <a:latin typeface="+mj-lt"/>
              </a:rPr>
            </a:br>
            <a:r>
              <a:rPr lang="cs-CZ">
                <a:latin typeface="+mj-lt"/>
              </a:rPr>
              <a:t>8.6. komentovaná procházka Sochařské Brno: </a:t>
            </a:r>
            <a:r>
              <a:rPr lang="cs-CZ">
                <a:latin typeface="+mj-lt"/>
                <a:hlinkClick r:id="rId4"/>
              </a:rPr>
              <a:t>https://docs.google.com/forms/d/e/1FAIpQLSdRnlubP5zMum0gnBa1U-p5kSqO789pUIKZeEl-_n2tDdIIpQ/viewform?usp=header</a:t>
            </a:r>
            <a:endParaRPr lang="cs-CZ"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>
                <a:latin typeface="+mj-lt"/>
              </a:rPr>
              <a:t>17. 6. Kultura dostupná všem</a:t>
            </a:r>
            <a:r>
              <a:rPr lang="cs-CZ" b="0" i="0">
                <a:solidFill>
                  <a:srgbClr val="050505"/>
                </a:solidFill>
                <a:effectLst/>
                <a:latin typeface="+mj-lt"/>
              </a:rPr>
              <a:t>: </a:t>
            </a:r>
            <a:r>
              <a:rPr lang="cs-CZ" b="0" i="0">
                <a:solidFill>
                  <a:srgbClr val="050505"/>
                </a:solidFill>
                <a:effectLst/>
                <a:latin typeface="+mj-lt"/>
                <a:hlinkClick r:id="rId5"/>
              </a:rPr>
              <a:t>https://docs.google.com/forms/d/e/1FAIpQLSeCBY1CYh54fiI5shxAz9wWZmUcCFwLRLNqrEXoj3nKiyF2kg/viewform?usp=header</a:t>
            </a:r>
            <a:endParaRPr lang="cs-CZ" b="0" i="0">
              <a:solidFill>
                <a:srgbClr val="050505"/>
              </a:solidFill>
              <a:effectLst/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br>
              <a:rPr lang="cs-CZ" sz="2000" b="0" i="0">
                <a:solidFill>
                  <a:srgbClr val="050505"/>
                </a:solidFill>
                <a:effectLst/>
                <a:latin typeface="+mj-lt"/>
              </a:rPr>
            </a:br>
            <a:br>
              <a:rPr lang="cs-CZ" sz="2000" b="0" i="0" u="none" strike="noStrike">
                <a:solidFill>
                  <a:srgbClr val="050505"/>
                </a:solidFill>
                <a:effectLst/>
                <a:latin typeface="+mj-lt"/>
              </a:rPr>
            </a:br>
            <a:endParaRPr lang="cs-CZ" sz="2000" b="0" i="0" u="none" strike="noStrike">
              <a:solidFill>
                <a:srgbClr val="050505"/>
              </a:solidFill>
              <a:effectLst/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800"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cs-CZ" sz="1800">
              <a:latin typeface="+mj-lt"/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cs-CZ" sz="1800">
                <a:latin typeface="+mj-lt"/>
              </a:rPr>
              <a:t>	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>
              <a:latin typeface="+mj-lt"/>
            </a:endParaRPr>
          </a:p>
        </p:txBody>
      </p:sp>
      <p:pic>
        <p:nvPicPr>
          <p:cNvPr id="4" name="Obrázek 3" descr="Obsah obrázku oblečení, osoba, publikum, muž&#10;&#10;Obsah vygenerovaný umělou inteligencí může být nesprávný.">
            <a:extLst>
              <a:ext uri="{FF2B5EF4-FFF2-40B4-BE49-F238E27FC236}">
                <a16:creationId xmlns:a16="http://schemas.microsoft.com/office/drawing/2014/main" id="{A0A25737-0640-8906-A227-9B4F1E9777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8823" y="334411"/>
            <a:ext cx="3141413" cy="2094275"/>
          </a:xfrm>
          <a:prstGeom prst="rect">
            <a:avLst/>
          </a:prstGeom>
        </p:spPr>
      </p:pic>
      <p:pic>
        <p:nvPicPr>
          <p:cNvPr id="8" name="Obrázek 7" descr="Obsah obrázku oblečení, osoba, Tanec, zábava&#10;&#10;Obsah vygenerovaný umělou inteligencí může být nesprávný.">
            <a:extLst>
              <a:ext uri="{FF2B5EF4-FFF2-40B4-BE49-F238E27FC236}">
                <a16:creationId xmlns:a16="http://schemas.microsoft.com/office/drawing/2014/main" id="{95EC65AD-5BF8-0EE0-F503-3E688FE35A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573" y="1061817"/>
            <a:ext cx="2924925" cy="1949950"/>
          </a:xfrm>
          <a:prstGeom prst="rect">
            <a:avLst/>
          </a:prstGeom>
        </p:spPr>
      </p:pic>
      <p:pic>
        <p:nvPicPr>
          <p:cNvPr id="10" name="Obrázek 9" descr="Obsah obrázku oblečení, osoba, interiér, zeď&#10;&#10;Obsah vygenerovaný umělou inteligencí může být nesprávný.">
            <a:extLst>
              <a:ext uri="{FF2B5EF4-FFF2-40B4-BE49-F238E27FC236}">
                <a16:creationId xmlns:a16="http://schemas.microsoft.com/office/drawing/2014/main" id="{35EB5893-A174-D2B5-0F8F-2861405CE1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2707" y="1030862"/>
            <a:ext cx="3109972" cy="207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415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11297" y="50495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/>
              <a:t>Kroky k přístupnosti kultury</a:t>
            </a:r>
            <a:endParaRPr sz="36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36095"/>
            <a:ext cx="9144003" cy="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Obsah obrázku boty, oblečení, osoba, lidé&#10;&#10;Obsah vygenerovaný umělou inteligencí může být nesprávný.">
            <a:extLst>
              <a:ext uri="{FF2B5EF4-FFF2-40B4-BE49-F238E27FC236}">
                <a16:creationId xmlns:a16="http://schemas.microsoft.com/office/drawing/2014/main" id="{37F9B0ED-2C3C-5C3E-B008-DEF106B88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346" y="1326911"/>
            <a:ext cx="3907225" cy="2930419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24607910-7F9B-BE3C-F98B-36561AED2D60}"/>
              </a:ext>
            </a:extLst>
          </p:cNvPr>
          <p:cNvSpPr txBox="1"/>
          <p:nvPr/>
        </p:nvSpPr>
        <p:spPr>
          <a:xfrm>
            <a:off x="395656" y="1122022"/>
            <a:ext cx="46599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/>
              <a:t>https://www.bezbarierovebrno.cz/podnet/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5A90DC3-2FC4-9DAD-ECEB-16BCA24CD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429" y="1570486"/>
            <a:ext cx="3195271" cy="2480970"/>
          </a:xfrm>
          <a:prstGeom prst="rect">
            <a:avLst/>
          </a:prstGeom>
        </p:spPr>
      </p:pic>
      <p:pic>
        <p:nvPicPr>
          <p:cNvPr id="4" name="Obrázek 3" descr="Obsah obrázku oblečení, boty, osoba, území&#10;&#10;Obsah vygenerovaný umělou inteligencí může být nesprávný.">
            <a:extLst>
              <a:ext uri="{FF2B5EF4-FFF2-40B4-BE49-F238E27FC236}">
                <a16:creationId xmlns:a16="http://schemas.microsoft.com/office/drawing/2014/main" id="{5F389104-60EB-D23F-8988-1C5087BE87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094" y="2920974"/>
            <a:ext cx="2641219" cy="198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5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97241" y="308380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/>
              <a:t>A co strategicky dál? </a:t>
            </a:r>
            <a:endParaRPr sz="40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598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6DCD5D-9646-77CB-FC45-791B63F81FAB}"/>
              </a:ext>
            </a:extLst>
          </p:cNvPr>
          <p:cNvSpPr txBox="1"/>
          <p:nvPr/>
        </p:nvSpPr>
        <p:spPr>
          <a:xfrm>
            <a:off x="194482" y="1516301"/>
            <a:ext cx="8276068" cy="398570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V celkovém naplňování SKKO se odráží skutečnost, že šlo o první dokument svého druhu. SKKO byla koncipována jako 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více vizionářská a velmi velkorysá k novým myšlenkám s cílem rozsáhlé transformace KKO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v 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Brně. Takto měla prověřit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možnosti a kompetence jejích garantů i samotného města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 vůbec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. To se promítlo do opatření a aktivit, z nichž 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např. část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spadá do působnosti externích subjektů nebo vyžaduje změny na státní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 či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krajské úrovni.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300" dirty="0">
                <a:solidFill>
                  <a:schemeClr val="tx1"/>
                </a:solidFill>
                <a:latin typeface="+mn-lt"/>
              </a:rPr>
              <a:t>Účelem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strategických dokumentů města 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by také, za současného stavu, nemělo být nahrazovat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strategie externích subjektů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 nebo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 koncepční dokumenty jiných oblastí</a:t>
            </a:r>
            <a:r>
              <a:rPr lang="cs-CZ" sz="1300" dirty="0">
                <a:solidFill>
                  <a:schemeClr val="tx1"/>
                </a:solidFill>
                <a:latin typeface="+mn-lt"/>
              </a:rPr>
              <a:t>. SKKO s nimi musí </a:t>
            </a: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spolupracovat a navazovat na ně.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Z hlediska evaluace SKKO tak vyplynuly pro aktualizaci SKKO následující doporučení:</a:t>
            </a:r>
            <a:b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1) zjednodušení struktury</a:t>
            </a:r>
            <a:b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2) nastavení indikátorů v souladu se SMART principem</a:t>
            </a:r>
            <a:b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</a:br>
            <a:r>
              <a:rPr lang="cs-CZ" sz="1300" b="0" i="0" dirty="0">
                <a:solidFill>
                  <a:schemeClr val="tx1"/>
                </a:solidFill>
                <a:effectLst/>
                <a:latin typeface="+mn-lt"/>
              </a:rPr>
              <a:t>3) stanovení takových cílů a opatření, které město může garantovat, aniž by jejich plnění vyžadovalo zásah do autonomie externích subjektů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300" b="0" i="0" dirty="0">
                <a:solidFill>
                  <a:srgbClr val="000000"/>
                </a:solidFill>
                <a:effectLst/>
                <a:latin typeface="+mn-lt"/>
              </a:rPr>
              <a:t>Strategie je dlouhodobý rámec, který nastavuje směřování kultury ve městě, ale je možné jej dále rozvíjet, modifikovat a konkretizovat prostřednictvím krátkodobých a na aktuální dění reagujících akčních plánů.</a:t>
            </a:r>
            <a:endParaRPr lang="cs-CZ" sz="1300" i="0" dirty="0">
              <a:solidFill>
                <a:schemeClr val="tx1"/>
              </a:solidFill>
              <a:effectLst/>
              <a:latin typeface="+mn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80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8756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17582" y="-32713"/>
            <a:ext cx="8227254" cy="12248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Dotace Kultura vs Kreativa</a:t>
            </a:r>
            <a:endParaRPr sz="36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50BD19C-E845-43E9-3230-50CE8AA6A3B5}"/>
              </a:ext>
            </a:extLst>
          </p:cNvPr>
          <p:cNvSpPr txBox="1"/>
          <p:nvPr/>
        </p:nvSpPr>
        <p:spPr>
          <a:xfrm>
            <a:off x="250581" y="1591357"/>
            <a:ext cx="8882122" cy="3680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Pro rok 2025 dochází k výraznějšímu rozdělení podpory mezi oblast kultury, kterou administruje Odbor kultury Magistrátu města Brna, a oblast kreativity, kterou zastřešuje Odbor strategického rozvoje a spolupráce prostřednictvím programu Pro Kreativní Brno!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b="1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Změnou oproti předchozím rokům je vyjmutí podpory pro design, architekturu a umělecká řemesla z kulturních dotačních programů, které se přesouvají do oblasti podpory kreativních průmyslů.</a:t>
            </a:r>
            <a:endParaRPr lang="cs-CZ" sz="1800" b="1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kern="10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 Pro Kreativní Brno tak podporuje rozvoj kreativních průmyslů, jako jsou: design; architektura; videohry a hry; reklama a řemesla.</a:t>
            </a:r>
            <a:endParaRPr lang="cs-CZ" sz="18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>
              <a:effectLst/>
              <a:latin typeface="Arial" panose="020B0604020202020204" pitchFamily="34" charset="0"/>
              <a:ea typeface="Aptos" panose="020B0004020202020204" pitchFamily="34" charset="0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7789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143022" y="107833"/>
            <a:ext cx="8227254" cy="12248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dirty="0"/>
              <a:t>Další novinky...</a:t>
            </a:r>
            <a:endParaRPr sz="3600" dirty="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7292DE34-34DD-6C0B-431C-5247E5F3894E}"/>
              </a:ext>
            </a:extLst>
          </p:cNvPr>
          <p:cNvSpPr txBox="1"/>
          <p:nvPr/>
        </p:nvSpPr>
        <p:spPr>
          <a:xfrm>
            <a:off x="332216" y="2484664"/>
            <a:ext cx="8811784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o</a:t>
            </a:r>
            <a:r>
              <a:rPr lang="cs-CZ" sz="1800" i="0" dirty="0">
                <a:solidFill>
                  <a:srgbClr val="000000"/>
                </a:solidFill>
                <a:effectLst/>
                <a:latin typeface="+mj-lt"/>
              </a:rPr>
              <a:t>d září nová verze webu </a:t>
            </a:r>
            <a:r>
              <a:rPr lang="cs-CZ" sz="1800" b="1" i="0" dirty="0">
                <a:solidFill>
                  <a:srgbClr val="000000"/>
                </a:solidFill>
                <a:effectLst/>
                <a:latin typeface="+mj-lt"/>
              </a:rPr>
              <a:t>kultura.brno.cz </a:t>
            </a:r>
            <a:r>
              <a:rPr lang="cs-CZ" sz="1800" i="0" dirty="0">
                <a:solidFill>
                  <a:srgbClr val="000000"/>
                </a:solidFill>
                <a:effectLst/>
                <a:latin typeface="+mj-lt"/>
              </a:rPr>
              <a:t>– zaniknou samostatn</a:t>
            </a:r>
            <a:r>
              <a:rPr lang="cs-CZ" sz="1800" dirty="0">
                <a:latin typeface="+mj-lt"/>
              </a:rPr>
              <a:t>é </a:t>
            </a:r>
            <a:r>
              <a:rPr lang="cs-CZ" sz="1800" i="0" dirty="0">
                <a:solidFill>
                  <a:srgbClr val="000000"/>
                </a:solidFill>
                <a:effectLst/>
                <a:latin typeface="+mj-lt"/>
              </a:rPr>
              <a:t>„</a:t>
            </a:r>
            <a:r>
              <a:rPr lang="cs-CZ" sz="1800" i="0" dirty="0" err="1">
                <a:solidFill>
                  <a:srgbClr val="000000"/>
                </a:solidFill>
                <a:effectLst/>
                <a:latin typeface="+mj-lt"/>
              </a:rPr>
              <a:t>m</a:t>
            </a:r>
            <a:r>
              <a:rPr lang="cs-CZ" sz="1800" dirty="0" err="1">
                <a:latin typeface="+mj-lt"/>
              </a:rPr>
              <a:t>iniweby</a:t>
            </a:r>
            <a:r>
              <a:rPr lang="cs-CZ" sz="1800" dirty="0">
                <a:latin typeface="+mj-lt"/>
              </a:rPr>
              <a:t>“ socharske.brno.cz a plugandplay.brno.cz (budou součástí webu kultura.brno.cz)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nové verze našich kulturních gis map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i="0" dirty="0">
                <a:solidFill>
                  <a:srgbClr val="000000"/>
                </a:solidFill>
                <a:effectLst/>
                <a:latin typeface="+mj-lt"/>
              </a:rPr>
              <a:t>nové edukačn</a:t>
            </a:r>
            <a:r>
              <a:rPr lang="cs-CZ" sz="1800" dirty="0">
                <a:latin typeface="+mj-lt"/>
              </a:rPr>
              <a:t>í materiály a aktivity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nová díla ve veřejném prostoru – výtvarné ztvárnění protipovodňových stěn nábřeží Svratky, socha Lucie Bakešové, aj.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800" dirty="0">
                <a:latin typeface="+mj-lt"/>
              </a:rPr>
              <a:t>na podzim budou v oblasti kreativy BRNO CREATIVE DAYS</a:t>
            </a:r>
            <a:endParaRPr lang="cs-CZ" sz="1800" i="0" dirty="0">
              <a:solidFill>
                <a:srgbClr val="0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83217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11297" y="299714"/>
            <a:ext cx="8227254" cy="12248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4800"/>
              <a:t>Nenechte si ujít co se děje...</a:t>
            </a:r>
            <a:endParaRPr sz="48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66;p15">
            <a:extLst>
              <a:ext uri="{FF2B5EF4-FFF2-40B4-BE49-F238E27FC236}">
                <a16:creationId xmlns:a16="http://schemas.microsoft.com/office/drawing/2014/main" id="{D6098BE3-A3C3-0470-AD7C-42A842A95441}"/>
              </a:ext>
            </a:extLst>
          </p:cNvPr>
          <p:cNvSpPr txBox="1">
            <a:spLocks/>
          </p:cNvSpPr>
          <p:nvPr/>
        </p:nvSpPr>
        <p:spPr>
          <a:xfrm>
            <a:off x="532654" y="1070702"/>
            <a:ext cx="8227255" cy="26468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2000" b="1"/>
              <a:t>Odbor kultury Magistrátu </a:t>
            </a:r>
          </a:p>
          <a:p>
            <a:pPr algn="l">
              <a:buClr>
                <a:srgbClr val="000000"/>
              </a:buClr>
              <a:buSzPts val="1100"/>
            </a:pPr>
            <a:r>
              <a:rPr lang="pt-BR" sz="2000" b="1"/>
              <a:t>města Brna → Kultura B R N O</a:t>
            </a:r>
            <a:endParaRPr lang="cs-CZ" sz="2000" b="1"/>
          </a:p>
          <a:p>
            <a:pPr algn="l">
              <a:buClr>
                <a:srgbClr val="000000"/>
              </a:buClr>
              <a:buSzPts val="1100"/>
            </a:pPr>
            <a:endParaRPr lang="cs-CZ" sz="2000" b="1"/>
          </a:p>
          <a:p>
            <a:pPr algn="l">
              <a:buClr>
                <a:srgbClr val="000000"/>
              </a:buClr>
              <a:buSzPts val="1100"/>
            </a:pPr>
            <a:endParaRPr lang="cs-CZ" sz="2000" b="1"/>
          </a:p>
          <a:p>
            <a:pPr algn="l">
              <a:buClr>
                <a:srgbClr val="000000"/>
              </a:buClr>
              <a:buSzPts val="1100"/>
            </a:pPr>
            <a:endParaRPr lang="cs-CZ" sz="2000" b="1"/>
          </a:p>
          <a:p>
            <a:pPr algn="l">
              <a:buClr>
                <a:srgbClr val="000000"/>
              </a:buClr>
              <a:buSzPts val="1100"/>
            </a:pPr>
            <a:endParaRPr lang="pt-BR" sz="2000" b="1"/>
          </a:p>
        </p:txBody>
      </p:sp>
      <p:sp>
        <p:nvSpPr>
          <p:cNvPr id="5" name="Google Shape;68;p15">
            <a:extLst>
              <a:ext uri="{FF2B5EF4-FFF2-40B4-BE49-F238E27FC236}">
                <a16:creationId xmlns:a16="http://schemas.microsoft.com/office/drawing/2014/main" id="{BC409E88-B7E3-EAF3-F25E-4D9333111111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22539" y="2684187"/>
            <a:ext cx="2032800" cy="6279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5"/>
              <a:buFont typeface="Arial"/>
              <a:buNone/>
            </a:pPr>
            <a:r>
              <a:rPr lang="cs" sz="1800">
                <a:solidFill>
                  <a:schemeClr val="dk1"/>
                </a:solidFill>
              </a:rPr>
              <a:t>kultura.brno.cz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" name="Google Shape;72;p15">
            <a:extLst>
              <a:ext uri="{FF2B5EF4-FFF2-40B4-BE49-F238E27FC236}">
                <a16:creationId xmlns:a16="http://schemas.microsoft.com/office/drawing/2014/main" id="{2ABEC504-9EB1-8A9F-F6AD-619CCFD0896B}"/>
              </a:ext>
            </a:extLst>
          </p:cNvPr>
          <p:cNvSpPr txBox="1">
            <a:spLocks/>
          </p:cNvSpPr>
          <p:nvPr/>
        </p:nvSpPr>
        <p:spPr>
          <a:xfrm>
            <a:off x="1100611" y="3220918"/>
            <a:ext cx="3501000" cy="627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buSzPts val="275"/>
            </a:pPr>
            <a:r>
              <a:rPr lang="cs-CZ" sz="1800">
                <a:solidFill>
                  <a:schemeClr val="dk1"/>
                </a:solidFill>
              </a:rPr>
              <a:t>facebook.com/brnoculture</a:t>
            </a:r>
          </a:p>
        </p:txBody>
      </p:sp>
      <p:sp>
        <p:nvSpPr>
          <p:cNvPr id="8" name="Google Shape;70;p15">
            <a:extLst>
              <a:ext uri="{FF2B5EF4-FFF2-40B4-BE49-F238E27FC236}">
                <a16:creationId xmlns:a16="http://schemas.microsoft.com/office/drawing/2014/main" id="{086010A2-3B97-955B-5D41-D4F41960079F}"/>
              </a:ext>
            </a:extLst>
          </p:cNvPr>
          <p:cNvSpPr txBox="1">
            <a:spLocks/>
          </p:cNvSpPr>
          <p:nvPr/>
        </p:nvSpPr>
        <p:spPr>
          <a:xfrm>
            <a:off x="1122539" y="3762875"/>
            <a:ext cx="3662235" cy="627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buClr>
                <a:schemeClr val="dk1"/>
              </a:buClr>
              <a:buSzPts val="275"/>
            </a:pPr>
            <a:r>
              <a:rPr lang="cs-CZ" sz="1800">
                <a:solidFill>
                  <a:schemeClr val="dk1"/>
                </a:solidFill>
              </a:rPr>
              <a:t>kultura.brno.cz/newsletter/</a:t>
            </a:r>
          </a:p>
        </p:txBody>
      </p:sp>
      <p:sp>
        <p:nvSpPr>
          <p:cNvPr id="9" name="Google Shape;70;p15">
            <a:extLst>
              <a:ext uri="{FF2B5EF4-FFF2-40B4-BE49-F238E27FC236}">
                <a16:creationId xmlns:a16="http://schemas.microsoft.com/office/drawing/2014/main" id="{BD572C96-2CAF-7EA7-EFF4-D7068541377C}"/>
              </a:ext>
            </a:extLst>
          </p:cNvPr>
          <p:cNvSpPr txBox="1">
            <a:spLocks/>
          </p:cNvSpPr>
          <p:nvPr/>
        </p:nvSpPr>
        <p:spPr>
          <a:xfrm>
            <a:off x="1118668" y="4299606"/>
            <a:ext cx="3662235" cy="6279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l">
              <a:buClr>
                <a:schemeClr val="dk1"/>
              </a:buClr>
              <a:buSzPts val="275"/>
            </a:pPr>
            <a:r>
              <a:rPr lang="cs-CZ" sz="1800">
                <a:solidFill>
                  <a:schemeClr val="dk1"/>
                </a:solidFill>
              </a:rPr>
              <a:t>youtube.com/@kulturabrno</a:t>
            </a:r>
          </a:p>
        </p:txBody>
      </p:sp>
      <p:sp>
        <p:nvSpPr>
          <p:cNvPr id="11" name="Ovál 10">
            <a:extLst>
              <a:ext uri="{FF2B5EF4-FFF2-40B4-BE49-F238E27FC236}">
                <a16:creationId xmlns:a16="http://schemas.microsoft.com/office/drawing/2014/main" id="{A98E61D4-B85E-53E7-0641-A8F1BE54D7EF}"/>
              </a:ext>
            </a:extLst>
          </p:cNvPr>
          <p:cNvSpPr/>
          <p:nvPr/>
        </p:nvSpPr>
        <p:spPr>
          <a:xfrm>
            <a:off x="639103" y="2903302"/>
            <a:ext cx="329453" cy="31395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>
            <a:extLst>
              <a:ext uri="{FF2B5EF4-FFF2-40B4-BE49-F238E27FC236}">
                <a16:creationId xmlns:a16="http://schemas.microsoft.com/office/drawing/2014/main" id="{9534A70D-D302-25D1-89B0-AC108080EEEC}"/>
              </a:ext>
            </a:extLst>
          </p:cNvPr>
          <p:cNvSpPr/>
          <p:nvPr/>
        </p:nvSpPr>
        <p:spPr>
          <a:xfrm>
            <a:off x="642975" y="3461970"/>
            <a:ext cx="329453" cy="31395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>
            <a:extLst>
              <a:ext uri="{FF2B5EF4-FFF2-40B4-BE49-F238E27FC236}">
                <a16:creationId xmlns:a16="http://schemas.microsoft.com/office/drawing/2014/main" id="{168F8213-5A6E-FD01-04F8-69ECBCE420A7}"/>
              </a:ext>
            </a:extLst>
          </p:cNvPr>
          <p:cNvSpPr/>
          <p:nvPr/>
        </p:nvSpPr>
        <p:spPr>
          <a:xfrm>
            <a:off x="642975" y="4037551"/>
            <a:ext cx="329453" cy="31395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>
            <a:extLst>
              <a:ext uri="{FF2B5EF4-FFF2-40B4-BE49-F238E27FC236}">
                <a16:creationId xmlns:a16="http://schemas.microsoft.com/office/drawing/2014/main" id="{ABC4F4FF-65A8-59DE-2941-A766DCD1D722}"/>
              </a:ext>
            </a:extLst>
          </p:cNvPr>
          <p:cNvSpPr/>
          <p:nvPr/>
        </p:nvSpPr>
        <p:spPr>
          <a:xfrm>
            <a:off x="639104" y="4529836"/>
            <a:ext cx="329453" cy="313950"/>
          </a:xfrm>
          <a:prstGeom prst="ellipse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381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9"/>
          <p:cNvSpPr txBox="1">
            <a:spLocks noGrp="1"/>
          </p:cNvSpPr>
          <p:nvPr>
            <p:ph type="ctrTitle"/>
          </p:nvPr>
        </p:nvSpPr>
        <p:spPr>
          <a:xfrm>
            <a:off x="125185" y="1587371"/>
            <a:ext cx="8871032" cy="13899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6000"/>
              <a:t>Děkuji za pozornost!</a:t>
            </a:r>
            <a:endParaRPr lang="en-GB" sz="6000"/>
          </a:p>
        </p:txBody>
      </p:sp>
      <p:sp>
        <p:nvSpPr>
          <p:cNvPr id="186" name="Google Shape;186;p29"/>
          <p:cNvSpPr txBox="1">
            <a:spLocks noGrp="1"/>
          </p:cNvSpPr>
          <p:nvPr>
            <p:ph type="subTitle" idx="1"/>
          </p:nvPr>
        </p:nvSpPr>
        <p:spPr>
          <a:xfrm>
            <a:off x="5522870" y="3161863"/>
            <a:ext cx="3363955" cy="169627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20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tx1"/>
                </a:solidFill>
              </a:rPr>
              <a:t>Mgr</a:t>
            </a:r>
            <a:r>
              <a:rPr lang="cs-CZ" sz="1200">
                <a:solidFill>
                  <a:schemeClr val="tx1"/>
                </a:solidFill>
              </a:rPr>
              <a:t>. Veronika Majíčková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tx1"/>
                </a:solidFill>
              </a:rPr>
              <a:t>Oddělení koncepce a rozvoje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tx1"/>
                </a:solidFill>
              </a:rPr>
              <a:t>Odbor kultury MMB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majickova.veronika@brno.cz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200">
                <a:solidFill>
                  <a:schemeClr val="tx1"/>
                </a:solidFill>
              </a:rPr>
              <a:t>tel.: 542 172 073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solidFill>
                <a:srgbClr val="ED1C24"/>
              </a:solidFill>
            </a:endParaRPr>
          </a:p>
        </p:txBody>
      </p:sp>
      <p:pic>
        <p:nvPicPr>
          <p:cNvPr id="187" name="Google Shape;1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286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-11300" y="63872"/>
            <a:ext cx="8227254" cy="12248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 dirty="0"/>
              <a:t>Brno a udržitelnost</a:t>
            </a:r>
            <a:endParaRPr sz="3600" dirty="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B63096C-A3B4-A32D-92E4-3E00BC0CF017}"/>
              </a:ext>
            </a:extLst>
          </p:cNvPr>
          <p:cNvSpPr txBox="1"/>
          <p:nvPr/>
        </p:nvSpPr>
        <p:spPr>
          <a:xfrm>
            <a:off x="-158262" y="1352586"/>
            <a:ext cx="89845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cs-CZ" sz="1600">
                <a:solidFill>
                  <a:schemeClr val="dk1"/>
                </a:solidFill>
              </a:rPr>
              <a:t>Téma otevíráme v návaznosti na SKKO, ale není to novinka, už se také děje…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E01F4F22-10D2-00D3-427B-53850AD83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185" y="2022857"/>
            <a:ext cx="4088458" cy="220538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AB4CE59F-FE13-6052-5ACB-A28DDC2D16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74" y="2022857"/>
            <a:ext cx="3956912" cy="2205383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BBA61CC-B1BD-CB5F-7D93-AFF812FA160F}"/>
              </a:ext>
            </a:extLst>
          </p:cNvPr>
          <p:cNvSpPr txBox="1"/>
          <p:nvPr/>
        </p:nvSpPr>
        <p:spPr>
          <a:xfrm>
            <a:off x="2865967" y="4406068"/>
            <a:ext cx="33894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Ozelenění nádvoří Divadla Radost</a:t>
            </a:r>
          </a:p>
        </p:txBody>
      </p:sp>
    </p:spTree>
    <p:extLst>
      <p:ext uri="{BB962C8B-B14F-4D97-AF65-F5344CB8AC3E}">
        <p14:creationId xmlns:p14="http://schemas.microsoft.com/office/powerpoint/2010/main" val="31603973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CF4DD-9E5F-4B57-95F8-43EDD936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9441"/>
            <a:ext cx="8520600" cy="423472"/>
          </a:xfrm>
        </p:spPr>
        <p:txBody>
          <a:bodyPr>
            <a:noAutofit/>
          </a:bodyPr>
          <a:lstStyle/>
          <a:p>
            <a:r>
              <a:rPr lang="cs" sz="4800">
                <a:solidFill>
                  <a:schemeClr val="bg1"/>
                </a:solidFill>
              </a:rPr>
              <a:t>Otevřené fórum</a:t>
            </a:r>
            <a:endParaRPr lang="cs-CZ" sz="4800">
              <a:solidFill>
                <a:schemeClr val="bg1"/>
              </a:solidFill>
            </a:endParaRPr>
          </a:p>
        </p:txBody>
      </p:sp>
      <p:pic>
        <p:nvPicPr>
          <p:cNvPr id="3" name="Google Shape;101;p17">
            <a:extLst>
              <a:ext uri="{FF2B5EF4-FFF2-40B4-BE49-F238E27FC236}">
                <a16:creationId xmlns:a16="http://schemas.microsoft.com/office/drawing/2014/main" id="{5C999E80-7E66-4E34-8F1A-47D886858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08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ADC815F7-6694-C98A-A8A8-DAFAA1D4D5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140" y="2269920"/>
            <a:ext cx="5952860" cy="2873580"/>
          </a:xfrm>
          <a:prstGeom prst="rect">
            <a:avLst/>
          </a:prstGeom>
        </p:spPr>
      </p:pic>
      <p:pic>
        <p:nvPicPr>
          <p:cNvPr id="8" name="Obrázek 7" descr="Obsah obrázku vzor, čtverec, Symetrie, umění&#10;&#10;Obsah vygenerovaný umělou inteligencí může být nesprávný.">
            <a:extLst>
              <a:ext uri="{FF2B5EF4-FFF2-40B4-BE49-F238E27FC236}">
                <a16:creationId xmlns:a16="http://schemas.microsoft.com/office/drawing/2014/main" id="{0AC2FAC9-1713-F584-5E11-F4B1EE2997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7067" y="2764595"/>
            <a:ext cx="1884230" cy="188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5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>
            <a:spLocks noGrp="1"/>
          </p:cNvSpPr>
          <p:nvPr>
            <p:ph type="ctrTitle"/>
          </p:nvPr>
        </p:nvSpPr>
        <p:spPr>
          <a:xfrm>
            <a:off x="0" y="689678"/>
            <a:ext cx="8728294" cy="122484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3600"/>
              <a:t>Evaluace Strategie kultury a kreativních odvětví</a:t>
            </a:r>
            <a:endParaRPr sz="36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ECD8949-4CCD-9DA3-4EA8-A2C1891F1C2E}"/>
              </a:ext>
            </a:extLst>
          </p:cNvPr>
          <p:cNvSpPr txBox="1"/>
          <p:nvPr/>
        </p:nvSpPr>
        <p:spPr>
          <a:xfrm>
            <a:off x="0" y="2373511"/>
            <a:ext cx="478301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cs-CZ" sz="1200">
                <a:solidFill>
                  <a:schemeClr val="dk1"/>
                </a:solidFill>
              </a:rPr>
              <a:t>Kompletní zpráva bude k dispozici na BKF 23.9. 2025.</a:t>
            </a:r>
          </a:p>
          <a:p>
            <a:pPr marL="1143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cs-CZ" sz="1200">
                <a:solidFill>
                  <a:schemeClr val="dk1"/>
                </a:solidFill>
              </a:rPr>
              <a:t>V SKKO se projevily události jako COVID, EHMK, energetická krize/válka…</a:t>
            </a:r>
          </a:p>
          <a:p>
            <a:pPr marL="114300" lvl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cs-CZ" sz="1200">
                <a:solidFill>
                  <a:schemeClr val="dk1"/>
                </a:solidFill>
              </a:rPr>
              <a:t>Víte, že plnění Strategie kultury a kreativních odvětví průběžně zveřejňujeme?</a:t>
            </a:r>
          </a:p>
          <a:p>
            <a:pPr marL="400050" lvl="2" indent="-285750"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chemeClr val="dk1"/>
                </a:solidFill>
              </a:rPr>
              <a:t>2021-2022</a:t>
            </a:r>
            <a:r>
              <a:rPr lang="cs-CZ" sz="1200">
                <a:solidFill>
                  <a:schemeClr val="dk1"/>
                </a:solidFill>
              </a:rPr>
              <a:t>  </a:t>
            </a:r>
            <a:r>
              <a:rPr lang="cs-CZ" sz="1200">
                <a:solidFill>
                  <a:schemeClr val="dk1"/>
                </a:solidFill>
                <a:hlinkClick r:id="rId4"/>
              </a:rPr>
              <a:t>https://kultura.brno.cz/akcni-plan-2021-2022/</a:t>
            </a:r>
            <a:endParaRPr lang="cs-CZ" sz="1200">
              <a:solidFill>
                <a:schemeClr val="dk1"/>
              </a:solidFill>
            </a:endParaRPr>
          </a:p>
          <a:p>
            <a:pPr marL="400050" lvl="2" indent="-285750"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chemeClr val="dk1"/>
                </a:solidFill>
              </a:rPr>
              <a:t>2023</a:t>
            </a:r>
            <a:r>
              <a:rPr lang="cs-CZ" sz="1200">
                <a:solidFill>
                  <a:schemeClr val="dk1"/>
                </a:solidFill>
              </a:rPr>
              <a:t> </a:t>
            </a:r>
            <a:r>
              <a:rPr lang="cs-CZ" sz="1200">
                <a:solidFill>
                  <a:schemeClr val="dk1"/>
                </a:solidFill>
                <a:hlinkClick r:id="rId5"/>
              </a:rPr>
              <a:t>https://kultura.brno.cz/strategicke-ohlednuti-za-rokem-2023/</a:t>
            </a:r>
            <a:endParaRPr lang="cs-CZ" sz="1200">
              <a:solidFill>
                <a:schemeClr val="dk1"/>
              </a:solidFill>
            </a:endParaRPr>
          </a:p>
          <a:p>
            <a:pPr marL="400050" lvl="2" indent="-285750"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r>
              <a:rPr lang="cs-CZ" sz="1200" b="1">
                <a:solidFill>
                  <a:schemeClr val="dk1"/>
                </a:solidFill>
              </a:rPr>
              <a:t>2024 </a:t>
            </a:r>
            <a:r>
              <a:rPr lang="cs-CZ" sz="1200" b="1">
                <a:solidFill>
                  <a:schemeClr val="dk1"/>
                </a:solidFill>
                <a:hlinkClick r:id="rId6"/>
              </a:rPr>
              <a:t>https://kultura.brno.cz/jak-se-nam-dari-plnit-strategii-kultury-a-kreativnich-odvetvi-ohlednuti-za-rokem-2024/</a:t>
            </a:r>
            <a:endParaRPr lang="cs-CZ" sz="1200" b="1">
              <a:solidFill>
                <a:schemeClr val="dk1"/>
              </a:solidFill>
            </a:endParaRPr>
          </a:p>
          <a:p>
            <a:pPr marL="400050" lvl="2" indent="-285750">
              <a:spcBef>
                <a:spcPts val="600"/>
              </a:spcBef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cs-CZ" sz="1200">
              <a:solidFill>
                <a:schemeClr val="dk1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2EE3E2-2009-6B01-1983-5F5D221236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737" r="3520"/>
          <a:stretch/>
        </p:blipFill>
        <p:spPr>
          <a:xfrm>
            <a:off x="5011614" y="1508131"/>
            <a:ext cx="4132386" cy="344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106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Obsah obrázku text, snímek obrazovky, Paralelní, Písmo&#10;&#10;Obsah vygenerovaný umělou inteligencí může být nesprávný.">
            <a:extLst>
              <a:ext uri="{FF2B5EF4-FFF2-40B4-BE49-F238E27FC236}">
                <a16:creationId xmlns:a16="http://schemas.microsoft.com/office/drawing/2014/main" id="{96CAF8B5-DEDA-6F51-D5AA-4CAE7CDB31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7546"/>
          <a:stretch/>
        </p:blipFill>
        <p:spPr>
          <a:xfrm>
            <a:off x="-11300" y="451617"/>
            <a:ext cx="8271774" cy="46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1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0" y="839923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800"/>
              <a:t>Finanční podpora kultury? Nejvyšší mezi krajskými městy per capita!</a:t>
            </a:r>
            <a:endParaRPr sz="28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975"/>
            <a:ext cx="9144003" cy="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Obsah obrázku text, snímek obrazovky, Vykreslený graf, řada/pruh&#10;&#10;Obsah vygenerovaný umělou inteligencí může být nesprávný.">
            <a:extLst>
              <a:ext uri="{FF2B5EF4-FFF2-40B4-BE49-F238E27FC236}">
                <a16:creationId xmlns:a16="http://schemas.microsoft.com/office/drawing/2014/main" id="{7238733D-F484-73F7-6B99-227F7F100C8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-585" b="7425"/>
          <a:stretch/>
        </p:blipFill>
        <p:spPr>
          <a:xfrm>
            <a:off x="0" y="2052125"/>
            <a:ext cx="4907045" cy="2941905"/>
          </a:xfrm>
          <a:prstGeom prst="rect">
            <a:avLst/>
          </a:prstGeom>
        </p:spPr>
      </p:pic>
      <p:pic>
        <p:nvPicPr>
          <p:cNvPr id="6" name="Obrázek 5" descr="Obsah obrázku text, snímek obrazovky, Obdélník, žlutá&#10;&#10;Obsah vygenerovaný umělou inteligencí může být nesprávný.">
            <a:extLst>
              <a:ext uri="{FF2B5EF4-FFF2-40B4-BE49-F238E27FC236}">
                <a16:creationId xmlns:a16="http://schemas.microsoft.com/office/drawing/2014/main" id="{C4DD772F-3545-75DA-0E61-CC290E897AB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923" b="7631"/>
          <a:stretch/>
        </p:blipFill>
        <p:spPr>
          <a:xfrm>
            <a:off x="4730261" y="2052125"/>
            <a:ext cx="4132385" cy="280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0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11297" y="149122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/>
              <a:t>Kultura na data.brno.cz</a:t>
            </a:r>
            <a:endParaRPr sz="40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6DCD5D-9646-77CB-FC45-791B63F81FAB}"/>
              </a:ext>
            </a:extLst>
          </p:cNvPr>
          <p:cNvSpPr txBox="1"/>
          <p:nvPr/>
        </p:nvSpPr>
        <p:spPr>
          <a:xfrm>
            <a:off x="-11300" y="1389184"/>
            <a:ext cx="4572000" cy="44319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>
                <a:latin typeface="+mn-lt"/>
              </a:rPr>
              <a:t>Financování kultury v Brně - </a:t>
            </a:r>
            <a:r>
              <a:rPr lang="cs-CZ">
                <a:latin typeface="+mn-lt"/>
                <a:hlinkClick r:id="rId4"/>
              </a:rPr>
              <a:t>https://data.brno.cz/pages/financovani-kultury</a:t>
            </a:r>
            <a:endParaRPr lang="cs-CZ"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0">
                <a:solidFill>
                  <a:srgbClr val="000000"/>
                </a:solidFill>
                <a:effectLst/>
                <a:latin typeface="+mn-lt"/>
              </a:rPr>
              <a:t>Financování kultury v krajských městech: Jak si stojí Brno a jaké jsou trendy? - </a:t>
            </a:r>
            <a:r>
              <a:rPr lang="cs-CZ" i="0">
                <a:solidFill>
                  <a:srgbClr val="000000"/>
                </a:solidFill>
                <a:effectLst/>
                <a:latin typeface="+mn-lt"/>
                <a:hlinkClick r:id="rId5"/>
              </a:rPr>
              <a:t>https://data.brno.cz/pages/srovnani-financovani-kultury</a:t>
            </a:r>
            <a:endParaRPr lang="cs-CZ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0">
                <a:solidFill>
                  <a:srgbClr val="000000"/>
                </a:solidFill>
                <a:effectLst/>
                <a:latin typeface="+mn-lt"/>
              </a:rPr>
              <a:t>Vývoj festivalové scény v Brně: Statistika, financování, dopady - </a:t>
            </a:r>
            <a:r>
              <a:rPr lang="cs-CZ" i="0">
                <a:solidFill>
                  <a:srgbClr val="000000"/>
                </a:solidFill>
                <a:effectLst/>
                <a:latin typeface="+mn-lt"/>
                <a:hlinkClick r:id="rId6"/>
              </a:rPr>
              <a:t>https://data.brno.cz/pages/festivaly</a:t>
            </a:r>
            <a:endParaRPr lang="cs-CZ" i="0">
              <a:solidFill>
                <a:srgbClr val="000000"/>
              </a:solidFill>
              <a:effectLst/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i="0">
                <a:solidFill>
                  <a:srgbClr val="4C4C4C"/>
                </a:solidFill>
                <a:effectLst/>
                <a:latin typeface="+mn-lt"/>
              </a:rPr>
              <a:t>Kulturní příspěvkové organizace města Brna a jejich financování - </a:t>
            </a:r>
            <a:r>
              <a:rPr lang="cs-CZ" i="0">
                <a:solidFill>
                  <a:srgbClr val="4C4C4C"/>
                </a:solidFill>
                <a:effectLst/>
                <a:latin typeface="+mn-lt"/>
                <a:hlinkClick r:id="rId7"/>
              </a:rPr>
              <a:t>https://data.brno.cz/pages/prispevkovky-financovani</a:t>
            </a:r>
            <a:endParaRPr lang="cs-CZ" i="0">
              <a:solidFill>
                <a:srgbClr val="4C4C4C"/>
              </a:solidFill>
              <a:effectLst/>
              <a:latin typeface="+mn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 i="0">
              <a:solidFill>
                <a:srgbClr val="4C4C4C"/>
              </a:solidFill>
              <a:effectLst/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 i="0">
              <a:solidFill>
                <a:srgbClr val="000000"/>
              </a:solidFill>
              <a:effectLst/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 i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3" name="Obrázek 2" descr="Obsah obrázku text, snímek obrazovky, Písmo, dokument&#10;&#10;Obsah vygenerovaný umělou inteligencí může být nesprávný.">
            <a:extLst>
              <a:ext uri="{FF2B5EF4-FFF2-40B4-BE49-F238E27FC236}">
                <a16:creationId xmlns:a16="http://schemas.microsoft.com/office/drawing/2014/main" id="{A555A9EE-BE17-3FAE-7635-DFE1F1656D9D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67" b="41026"/>
          <a:stretch/>
        </p:blipFill>
        <p:spPr>
          <a:xfrm>
            <a:off x="4493851" y="1389184"/>
            <a:ext cx="4570472" cy="3527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36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0" y="218423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/>
              <a:t>Rozvoj mezinárodní spolupráce</a:t>
            </a:r>
            <a:endParaRPr sz="40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598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6DCD5D-9646-77CB-FC45-791B63F81FAB}"/>
              </a:ext>
            </a:extLst>
          </p:cNvPr>
          <p:cNvSpPr txBox="1"/>
          <p:nvPr/>
        </p:nvSpPr>
        <p:spPr>
          <a:xfrm>
            <a:off x="103001" y="917880"/>
            <a:ext cx="4468999" cy="461664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800" i="0">
              <a:solidFill>
                <a:srgbClr val="4C4C4C"/>
              </a:solidFill>
              <a:effectLst/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i="0">
                <a:solidFill>
                  <a:srgbClr val="000000"/>
                </a:solidFill>
                <a:effectLst/>
                <a:latin typeface="+mj-lt"/>
              </a:rPr>
              <a:t>Titul EHMK jsme možná nezískali, ale </a:t>
            </a:r>
            <a:r>
              <a:rPr lang="cs-CZ" sz="1600" err="1">
                <a:latin typeface="+mj-lt"/>
              </a:rPr>
              <a:t>brand</a:t>
            </a:r>
            <a:r>
              <a:rPr lang="cs-CZ" sz="1600">
                <a:latin typeface="+mj-lt"/>
              </a:rPr>
              <a:t> Brna jako kulturního města Brna ano!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i="0">
                <a:solidFill>
                  <a:srgbClr val="000000"/>
                </a:solidFill>
                <a:effectLst/>
                <a:latin typeface="+mj-lt"/>
              </a:rPr>
              <a:t>Dny partnerských měst červen 2024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 i="0">
                <a:solidFill>
                  <a:srgbClr val="000000"/>
                </a:solidFill>
                <a:effectLst/>
                <a:latin typeface="+mj-lt"/>
              </a:rPr>
              <a:t>Evropské hlavní Vánoce 2024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Mezinárodní sítě </a:t>
            </a:r>
            <a:r>
              <a:rPr lang="cs-CZ" sz="1600" err="1">
                <a:latin typeface="+mj-lt"/>
              </a:rPr>
              <a:t>Culture</a:t>
            </a:r>
            <a:r>
              <a:rPr lang="cs-CZ" sz="1600">
                <a:latin typeface="+mj-lt"/>
              </a:rPr>
              <a:t> </a:t>
            </a:r>
            <a:r>
              <a:rPr lang="cs-CZ" sz="1600" err="1">
                <a:latin typeface="+mj-lt"/>
              </a:rPr>
              <a:t>Next</a:t>
            </a:r>
            <a:r>
              <a:rPr lang="cs-CZ" sz="1600">
                <a:latin typeface="+mj-lt"/>
              </a:rPr>
              <a:t> a </a:t>
            </a:r>
            <a:r>
              <a:rPr lang="cs-CZ" sz="1600" err="1">
                <a:latin typeface="+mj-lt"/>
              </a:rPr>
              <a:t>Eurocities</a:t>
            </a:r>
            <a:endParaRPr lang="cs-CZ" sz="1600">
              <a:latin typeface="+mj-lt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Nový rezidenční program KREILU (ilustrátoři) a rezidence pro spisovatele a překladatele.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600">
                <a:latin typeface="+mj-lt"/>
              </a:rPr>
              <a:t>Pořadatelé kulturního fóra </a:t>
            </a:r>
            <a:r>
              <a:rPr lang="cs-CZ" sz="1600" b="1" err="1">
                <a:latin typeface="+mj-lt"/>
              </a:rPr>
              <a:t>Eurocities</a:t>
            </a:r>
            <a:r>
              <a:rPr lang="cs-CZ" sz="1600" b="1">
                <a:latin typeface="+mj-lt"/>
              </a:rPr>
              <a:t> 24.-26. 9. 2025</a:t>
            </a:r>
            <a:r>
              <a:rPr lang="cs-CZ" sz="1600">
                <a:latin typeface="+mj-lt"/>
              </a:rPr>
              <a:t>!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cs-CZ" sz="1800" i="0">
              <a:solidFill>
                <a:srgbClr val="000000"/>
              </a:solidFill>
              <a:effectLst/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800" i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4" name="Obrázek 3" descr="Obsah obrázku oblečení, osoba, interiér, zeď&#10;&#10;Obsah vygenerovaný umělou inteligencí může být nesprávný.">
            <a:extLst>
              <a:ext uri="{FF2B5EF4-FFF2-40B4-BE49-F238E27FC236}">
                <a16:creationId xmlns:a16="http://schemas.microsoft.com/office/drawing/2014/main" id="{FB93D937-F54F-9E14-189F-3C03AE578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8267" y="1820598"/>
            <a:ext cx="4245733" cy="3184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9059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0" y="218423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err="1"/>
              <a:t>Eurocities</a:t>
            </a:r>
            <a:r>
              <a:rPr lang="cs-CZ" sz="4000"/>
              <a:t> Brno </a:t>
            </a:r>
            <a:r>
              <a:rPr lang="cs-CZ" sz="4000" err="1"/>
              <a:t>Culture</a:t>
            </a:r>
            <a:r>
              <a:rPr lang="cs-CZ" sz="4000"/>
              <a:t> Forum</a:t>
            </a:r>
            <a:endParaRPr sz="40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1598"/>
            <a:ext cx="9144003" cy="50004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6DCD5D-9646-77CB-FC45-791B63F81FAB}"/>
              </a:ext>
            </a:extLst>
          </p:cNvPr>
          <p:cNvSpPr txBox="1"/>
          <p:nvPr/>
        </p:nvSpPr>
        <p:spPr>
          <a:xfrm>
            <a:off x="0" y="3892849"/>
            <a:ext cx="9144000" cy="169277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800" b="1" i="0">
              <a:solidFill>
                <a:srgbClr val="4C4C4C"/>
              </a:solidFill>
              <a:effectLst/>
              <a:latin typeface="+mj-lt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cs-CZ" sz="1600" b="1" i="0">
                <a:solidFill>
                  <a:srgbClr val="000000"/>
                </a:solidFill>
                <a:effectLst/>
                <a:latin typeface="+mj-lt"/>
              </a:rPr>
              <a:t>Akce pro mezinárodní účastníky?</a:t>
            </a:r>
            <a:br>
              <a:rPr lang="cs-CZ" sz="1600" b="1" i="0">
                <a:solidFill>
                  <a:srgbClr val="000000"/>
                </a:solidFill>
                <a:effectLst/>
                <a:latin typeface="+mj-lt"/>
              </a:rPr>
            </a:br>
            <a:r>
              <a:rPr lang="cs-CZ" sz="1600" b="1" i="0">
                <a:solidFill>
                  <a:srgbClr val="000000"/>
                </a:solidFill>
                <a:effectLst/>
                <a:latin typeface="+mj-lt"/>
              </a:rPr>
              <a:t>Pište na: </a:t>
            </a:r>
            <a:r>
              <a:rPr lang="cs-CZ" sz="1600" b="1" i="0">
                <a:solidFill>
                  <a:srgbClr val="000000"/>
                </a:solidFill>
                <a:effectLst/>
                <a:latin typeface="+mj-lt"/>
                <a:hlinkClick r:id="rId4"/>
              </a:rPr>
              <a:t>pavlic</a:t>
            </a:r>
            <a:r>
              <a:rPr lang="cs-CZ" sz="1600" b="1">
                <a:latin typeface="+mj-lt"/>
                <a:hlinkClick r:id="rId4"/>
              </a:rPr>
              <a:t>a.lukas</a:t>
            </a:r>
            <a:r>
              <a:rPr lang="cs-CZ" sz="1600" b="1" i="0">
                <a:solidFill>
                  <a:srgbClr val="000000"/>
                </a:solidFill>
                <a:effectLst/>
                <a:latin typeface="+mj-lt"/>
                <a:hlinkClick r:id="rId4"/>
              </a:rPr>
              <a:t>@brno.cz</a:t>
            </a:r>
            <a:br>
              <a:rPr lang="cs-CZ" sz="1600" b="1">
                <a:latin typeface="+mj-lt"/>
              </a:rPr>
            </a:br>
            <a:r>
              <a:rPr lang="cs-CZ" sz="1600" b="1" i="0">
                <a:solidFill>
                  <a:srgbClr val="000000"/>
                </a:solidFill>
                <a:effectLst/>
                <a:latin typeface="+mj-lt"/>
              </a:rPr>
              <a:t>Forma – termín, slevový kód, odkaz na registraci/ticket portál v anglickém jazyce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cs-CZ" sz="1800" b="1" i="0"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C61A8C4-3691-D979-8161-B4DEB5DDF3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10818"/>
            <a:ext cx="8035954" cy="303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190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0"/>
          <p:cNvSpPr txBox="1">
            <a:spLocks noGrp="1"/>
          </p:cNvSpPr>
          <p:nvPr>
            <p:ph type="ctrTitle"/>
          </p:nvPr>
        </p:nvSpPr>
        <p:spPr>
          <a:xfrm>
            <a:off x="11297" y="3845"/>
            <a:ext cx="8470551" cy="99239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/>
              <a:t>Kulturní infrastruktura</a:t>
            </a:r>
            <a:endParaRPr sz="3600"/>
          </a:p>
        </p:txBody>
      </p:sp>
      <p:pic>
        <p:nvPicPr>
          <p:cNvPr id="124" name="Google Shape;12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300" y="0"/>
            <a:ext cx="9144003" cy="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brázek 3" descr="Obsah obrázku venku, budova, mrak, okno&#10;&#10;Obsah vygenerovaný umělou inteligencí může být nesprávný.">
            <a:extLst>
              <a:ext uri="{FF2B5EF4-FFF2-40B4-BE49-F238E27FC236}">
                <a16:creationId xmlns:a16="http://schemas.microsoft.com/office/drawing/2014/main" id="{09DB3D90-6198-0F02-99CC-DE91E127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1779" y="2504919"/>
            <a:ext cx="3961159" cy="2634736"/>
          </a:xfrm>
          <a:prstGeom prst="rect">
            <a:avLst/>
          </a:prstGeom>
        </p:spPr>
      </p:pic>
      <p:pic>
        <p:nvPicPr>
          <p:cNvPr id="6" name="Obrázek 5" descr="Obsah obrázku tunel, budova, metro, osvětlení&#10;&#10;Obsah vygenerovaný umělou inteligencí může být nesprávný.">
            <a:extLst>
              <a:ext uri="{FF2B5EF4-FFF2-40B4-BE49-F238E27FC236}">
                <a16:creationId xmlns:a16="http://schemas.microsoft.com/office/drawing/2014/main" id="{F0A71139-449E-64E0-1AD1-60753F9D0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" y="996240"/>
            <a:ext cx="2400300" cy="3200400"/>
          </a:xfrm>
          <a:prstGeom prst="rect">
            <a:avLst/>
          </a:prstGeom>
        </p:spPr>
      </p:pic>
      <p:pic>
        <p:nvPicPr>
          <p:cNvPr id="11" name="Obrázek 10" descr="Obsah obrázku venku, text, rostlina, obloha&#10;&#10;Obsah vygenerovaný umělou inteligencí může být nesprávný.">
            <a:extLst>
              <a:ext uri="{FF2B5EF4-FFF2-40B4-BE49-F238E27FC236}">
                <a16:creationId xmlns:a16="http://schemas.microsoft.com/office/drawing/2014/main" id="{976D9641-B588-65E1-26EE-1D46F85BC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051308" y="1271001"/>
            <a:ext cx="3534505" cy="265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42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831</Words>
  <Application>Microsoft Office PowerPoint</Application>
  <PresentationFormat>Předvádění na obrazovce (16:9)</PresentationFormat>
  <Paragraphs>71</Paragraphs>
  <Slides>20</Slides>
  <Notes>17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3" baseType="lpstr">
      <vt:lpstr>Aptos</vt:lpstr>
      <vt:lpstr>Arial</vt:lpstr>
      <vt:lpstr>Simple Light</vt:lpstr>
      <vt:lpstr>Prezentace aplikace PowerPoint</vt:lpstr>
      <vt:lpstr>Brno a udržitelnost</vt:lpstr>
      <vt:lpstr>Evaluace Strategie kultury a kreativních odvětví</vt:lpstr>
      <vt:lpstr>Prezentace aplikace PowerPoint</vt:lpstr>
      <vt:lpstr>Finanční podpora kultury? Nejvyšší mezi krajskými městy per capita!</vt:lpstr>
      <vt:lpstr>Kultura na data.brno.cz</vt:lpstr>
      <vt:lpstr>Rozvoj mezinárodní spolupráce</vt:lpstr>
      <vt:lpstr>Eurocities Brno Culture Forum</vt:lpstr>
      <vt:lpstr>Kulturní infrastruktura</vt:lpstr>
      <vt:lpstr>Prezentace aplikace PowerPoint</vt:lpstr>
      <vt:lpstr>Veřejný prostor</vt:lpstr>
      <vt:lpstr>Prezentace aplikace PowerPoint</vt:lpstr>
      <vt:lpstr>Edukace v kultuře</vt:lpstr>
      <vt:lpstr>Kroky k přístupnosti kultury</vt:lpstr>
      <vt:lpstr>A co strategicky dál? </vt:lpstr>
      <vt:lpstr>Dotace Kultura vs Kreativa</vt:lpstr>
      <vt:lpstr>Další novinky...</vt:lpstr>
      <vt:lpstr>Nenechte si ujít co se děje...</vt:lpstr>
      <vt:lpstr>Děkuji za pozornost!</vt:lpstr>
      <vt:lpstr>Otevřené fórum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Majíčková Veronika</dc:creator>
  <cp:lastModifiedBy>Majíčková Veronika (MMB_OK)</cp:lastModifiedBy>
  <cp:revision>1</cp:revision>
  <cp:lastPrinted>2024-10-21T10:12:22Z</cp:lastPrinted>
  <dcterms:modified xsi:type="dcterms:W3CDTF">2025-05-22T11:51:20Z</dcterms:modified>
</cp:coreProperties>
</file>