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sldIdLst>
    <p:sldId id="256" r:id="rId5"/>
    <p:sldId id="257" r:id="rId6"/>
    <p:sldId id="262" r:id="rId7"/>
    <p:sldId id="263" r:id="rId8"/>
    <p:sldId id="264" r:id="rId9"/>
    <p:sldId id="258" r:id="rId10"/>
    <p:sldId id="259" r:id="rId11"/>
    <p:sldId id="260" r:id="rId12"/>
    <p:sldId id="261" r:id="rId13"/>
    <p:sldId id="265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A853B8-86F9-0FEB-E543-BE6C3096C094}" v="28" dt="2025-05-23T12:38:05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46F49-DE05-4537-B7E1-89523CD27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DA1658A-D097-4622-9634-AC6B29183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7577C5-A1CA-4BB2-97A7-27B8A6E48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EAC8-834B-2E47-874C-37A9BB3FB3E2}" type="datetimeFigureOut">
              <a:rPr lang="cs-CZ" smtClean="0"/>
              <a:t>23.05.2025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E44199-DD0F-45DD-9B75-242CD9E8D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7D9F3D-E3B6-4B20-8394-8EDA5603C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48F3-EE63-1244-B5FD-BB99274E4F7D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836E02A0-AC2F-4E7B-B687-2E9605C06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7739" y="6355087"/>
            <a:ext cx="1975658" cy="320611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0F234D71-89E2-4485-A019-B334C87955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739" y="220872"/>
            <a:ext cx="9757870" cy="17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9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2C83D2-4881-4479-976E-808F9AE6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01" y="833377"/>
            <a:ext cx="10790499" cy="857311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E8CFBFB-F844-4827-9ED7-5450D0726E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3301" y="1825625"/>
            <a:ext cx="10790499" cy="4351338"/>
          </a:xfrm>
        </p:spPr>
        <p:txBody>
          <a:bodyPr vert="eaVert"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01FA7F-7E3C-41FA-ABB1-64BF76CDF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3301" y="6356350"/>
            <a:ext cx="3018099" cy="365125"/>
          </a:xfrm>
        </p:spPr>
        <p:txBody>
          <a:bodyPr/>
          <a:lstStyle/>
          <a:p>
            <a:fld id="{D28BEAC8-834B-2E47-874C-37A9BB3FB3E2}" type="datetimeFigureOut">
              <a:rPr lang="cs-CZ" smtClean="0"/>
              <a:t>23.05.2025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ED9246-994E-4DB3-8B81-817FDB11E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9A03C8-B828-41C6-B09B-F6CF55F1A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48F3-EE63-1244-B5FD-BB99274E4F7D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A9054D22-B009-473B-B5EE-40AA64C5D3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15" y="230188"/>
            <a:ext cx="1182551" cy="3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5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3904042-D49A-4FD3-B702-90ED78A196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22F6F00-1AE6-4811-A534-71D13D704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16689" y="365125"/>
            <a:ext cx="8155811" cy="5811838"/>
          </a:xfrm>
        </p:spPr>
        <p:txBody>
          <a:bodyPr vert="eaVert"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E83B86-2845-4D07-A713-BB8B73BB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6689" y="6356350"/>
            <a:ext cx="3164711" cy="365125"/>
          </a:xfrm>
        </p:spPr>
        <p:txBody>
          <a:bodyPr/>
          <a:lstStyle/>
          <a:p>
            <a:fld id="{D28BEAC8-834B-2E47-874C-37A9BB3FB3E2}" type="datetimeFigureOut">
              <a:rPr lang="cs-CZ" smtClean="0"/>
              <a:t>23.05.2025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30DF34-0927-4E39-ABA3-0DB729A78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B404C8-FBFE-4C1E-8E13-970578570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48F3-EE63-1244-B5FD-BB99274E4F7D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DA1D12DA-5E98-40F0-8522-5BF842B98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111574" y="759752"/>
            <a:ext cx="1182551" cy="3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14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49D172-08B2-4D9D-9040-2AE5CB771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01" y="833377"/>
            <a:ext cx="10790499" cy="857311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2DBFAA-6017-428D-8AD6-3157B2313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301" y="1825625"/>
            <a:ext cx="10790499" cy="4351338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E69806-77D9-4976-B7A1-0811A3C8BA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3301" y="6356350"/>
            <a:ext cx="3018099" cy="365125"/>
          </a:xfrm>
        </p:spPr>
        <p:txBody>
          <a:bodyPr/>
          <a:lstStyle/>
          <a:p>
            <a:fld id="{D28BEAC8-834B-2E47-874C-37A9BB3FB3E2}" type="datetimeFigureOut">
              <a:rPr lang="cs-CZ" smtClean="0"/>
              <a:t>23.05.2025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ED7FF0-7A19-4109-9268-4D5774AE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72D113-7EA0-4243-B1B8-3084E9245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48F3-EE63-1244-B5FD-BB99274E4F7D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262B403D-8D91-4B28-A594-7EBF8E7721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15" y="230188"/>
            <a:ext cx="1182551" cy="3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8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B786FB-0770-4E82-9A2B-F1D3B0F41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77" y="1709738"/>
            <a:ext cx="1081887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E7D2C1C-EE24-4E1B-90CA-EF85AFA20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77" y="4589463"/>
            <a:ext cx="1081887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5183F4-DC62-4BBF-829C-E0BE09D811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8577" y="6356350"/>
            <a:ext cx="3052823" cy="365125"/>
          </a:xfrm>
        </p:spPr>
        <p:txBody>
          <a:bodyPr/>
          <a:lstStyle/>
          <a:p>
            <a:fld id="{D28BEAC8-834B-2E47-874C-37A9BB3FB3E2}" type="datetimeFigureOut">
              <a:rPr lang="cs-CZ" smtClean="0"/>
              <a:t>23.05.2025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D64128-36F6-4182-B0DE-315DD68C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B9F2C2-DA12-4AE3-8342-79807944D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48F3-EE63-1244-B5FD-BB99274E4F7D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91B2FC3-01CE-43D8-B3F1-9894584FCE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15" y="230188"/>
            <a:ext cx="1182551" cy="3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49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981884-1BBD-43D3-8FED-858FA056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78" y="933691"/>
            <a:ext cx="10871522" cy="756997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6960A2-CE1E-46E1-BD05-E2A1ACE292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278" y="1825625"/>
            <a:ext cx="5537522" cy="4351338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203BA4B-9EF5-435C-B6B9-BA775746E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D21AED-3809-4CD4-84D2-31EE65657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278" y="6356350"/>
            <a:ext cx="3099122" cy="365125"/>
          </a:xfrm>
        </p:spPr>
        <p:txBody>
          <a:bodyPr/>
          <a:lstStyle/>
          <a:p>
            <a:fld id="{D28BEAC8-834B-2E47-874C-37A9BB3FB3E2}" type="datetimeFigureOut">
              <a:rPr lang="cs-CZ" smtClean="0"/>
              <a:t>23.05.2025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FB6BA81-8F5B-4362-91F7-0BFE3CAA8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543B2F6-A3D7-4B93-A5D4-C2C1F1D6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48F3-EE63-1244-B5FD-BB99274E4F7D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F0354E19-0957-45DB-84D2-8B2EAF200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15" y="230188"/>
            <a:ext cx="1182551" cy="3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5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0DE19E-2B03-4BC4-8D81-E3EE09948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94" y="964557"/>
            <a:ext cx="10819094" cy="726131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8C31C3C-A9FF-41F8-8AF2-F583F13FF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294" y="1681163"/>
            <a:ext cx="546128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52B7A19-71AF-406E-A330-1D2ACE82D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294" y="2505075"/>
            <a:ext cx="5461281" cy="3684588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4B66AC3-4C4A-49F5-816D-951E61A0E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BCFB157-1C59-4834-8A74-9428B1F13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3C2117E-3A97-4380-BFBE-CA09093A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294" y="6356350"/>
            <a:ext cx="3045106" cy="365125"/>
          </a:xfrm>
        </p:spPr>
        <p:txBody>
          <a:bodyPr/>
          <a:lstStyle/>
          <a:p>
            <a:fld id="{D28BEAC8-834B-2E47-874C-37A9BB3FB3E2}" type="datetimeFigureOut">
              <a:rPr lang="cs-CZ" smtClean="0"/>
              <a:t>23.05.2025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7652D49-52B3-4728-A659-D6FE035C6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05EC561-F136-4F15-9340-EF2E76D2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48F3-EE63-1244-B5FD-BB99274E4F7D}" type="slidenum">
              <a:rPr lang="cs-CZ" smtClean="0"/>
              <a:t>‹#›</a:t>
            </a:fld>
            <a:endParaRPr lang="cs-CZ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C0B48209-5038-4B84-AB75-1CCCCA7B6C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15" y="230188"/>
            <a:ext cx="1182551" cy="3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39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625088-C419-441B-A1D5-A7D66D3D2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018" y="952982"/>
            <a:ext cx="10782782" cy="737706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927BC5C-C3AC-46A4-838E-6C6F563B5C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1018" y="6356350"/>
            <a:ext cx="3010382" cy="365125"/>
          </a:xfrm>
        </p:spPr>
        <p:txBody>
          <a:bodyPr/>
          <a:lstStyle/>
          <a:p>
            <a:fld id="{D28BEAC8-834B-2E47-874C-37A9BB3FB3E2}" type="datetimeFigureOut">
              <a:rPr lang="cs-CZ" smtClean="0"/>
              <a:t>23.05.2025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C4AC2DF-9A15-4D5C-B895-6FF8F7A2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3BCE76A-CFB5-42CD-B0AC-3FC4075C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48F3-EE63-1244-B5FD-BB99274E4F7D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162CC085-B8C1-4AA6-909B-2795098AD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15" y="230188"/>
            <a:ext cx="1182551" cy="3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6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D3E0FBB-13FF-46E4-8913-EAD77DCF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0704" y="6356350"/>
            <a:ext cx="3110696" cy="365125"/>
          </a:xfrm>
        </p:spPr>
        <p:txBody>
          <a:bodyPr/>
          <a:lstStyle/>
          <a:p>
            <a:fld id="{D28BEAC8-834B-2E47-874C-37A9BB3FB3E2}" type="datetimeFigureOut">
              <a:rPr lang="cs-CZ" smtClean="0"/>
              <a:t>23.05.2025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AB5503-3F80-4650-94D0-D3F187B33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8E7EE52-3438-426D-8CE1-347D4BCB1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48F3-EE63-1244-B5FD-BB99274E4F7D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C31A8BA3-B657-445C-873F-422DF26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15" y="230188"/>
            <a:ext cx="1182551" cy="3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45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15E2A5-76CC-449B-83F4-8A25F856A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52" y="987424"/>
            <a:ext cx="4185574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63663A9-ECA2-4C49-BC4E-704D1B895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CD06549-F99C-43B5-BA94-174C54CA5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6452" y="2057400"/>
            <a:ext cx="418557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4B4FB6-E518-4D92-9375-4AFE541FF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452" y="6356350"/>
            <a:ext cx="2994948" cy="365125"/>
          </a:xfrm>
        </p:spPr>
        <p:txBody>
          <a:bodyPr/>
          <a:lstStyle/>
          <a:p>
            <a:fld id="{D28BEAC8-834B-2E47-874C-37A9BB3FB3E2}" type="datetimeFigureOut">
              <a:rPr lang="cs-CZ" smtClean="0"/>
              <a:t>23.05.2025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CB53E7-D500-43FC-B9F3-B649A853D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B99E8E4-CF1B-4838-AD46-15A4D621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48F3-EE63-1244-B5FD-BB99274E4F7D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B80DADE1-CE3F-4B16-BD58-817B4BF0D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15" y="230188"/>
            <a:ext cx="1182551" cy="3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78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BA1495-F574-4066-957A-E3B87331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58" y="987424"/>
            <a:ext cx="415856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94BCF9E-29B7-43F4-9BC3-FE2788A14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DEDA0DE-400B-4E9A-B495-4565D0D3C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3458" y="2057400"/>
            <a:ext cx="41585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28470AA-5584-4509-A4B5-7397A3BA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3458" y="6356350"/>
            <a:ext cx="2967942" cy="365125"/>
          </a:xfrm>
        </p:spPr>
        <p:txBody>
          <a:bodyPr/>
          <a:lstStyle/>
          <a:p>
            <a:fld id="{D28BEAC8-834B-2E47-874C-37A9BB3FB3E2}" type="datetimeFigureOut">
              <a:rPr lang="cs-CZ" smtClean="0"/>
              <a:t>23.05.2025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EBF2A90-3357-48D4-ACC7-73AE0A5FC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6AAA6F-AA93-4C46-993A-9860DF76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48F3-EE63-1244-B5FD-BB99274E4F7D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01ECD6E9-6777-4569-8CD1-6A53808E7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15" y="230188"/>
            <a:ext cx="1182551" cy="3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15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4C765D0-657A-466B-82F0-A83B3786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A09F968-D88A-4853-AD68-2A88629FC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DA5FA9-C793-4461-87CA-274DD9846B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BEAC8-834B-2E47-874C-37A9BB3FB3E2}" type="datetimeFigureOut">
              <a:rPr lang="cs-CZ" smtClean="0"/>
              <a:t>23.05.2025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9250F7-B9E8-4BE3-AE3D-3CC6C97B5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0DFD34-E94E-4BDF-B242-64A83D428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F48F3-EE63-1244-B5FD-BB99274E4F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453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D509D05-86B7-4D46-888F-51298D0ABA74}"/>
              </a:ext>
            </a:extLst>
          </p:cNvPr>
          <p:cNvSpPr txBox="1"/>
          <p:nvPr/>
        </p:nvSpPr>
        <p:spPr>
          <a:xfrm>
            <a:off x="659958" y="2973789"/>
            <a:ext cx="840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Tomáš Poštulka – Vedoucí programu</a:t>
            </a:r>
          </a:p>
          <a:p>
            <a:r>
              <a:rPr lang="cs-CZ" b="1" dirty="0"/>
              <a:t>Nikola Zemanová – Koordinátorka Jednoho světa v regionech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11B771-0C7A-4FA1-9832-CA67C3DC9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231" y="4027314"/>
            <a:ext cx="2063043" cy="241242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FAEAB0F-6BCE-4431-9368-5DED6F997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274" y="4027314"/>
            <a:ext cx="2063043" cy="241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80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885664-70D9-4CDF-B938-ED03C5F6A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1EEFE1-8560-4F01-83A1-600EC68DC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7B215CB-82A8-415A-9351-2DCB0A4AA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893" y="0"/>
            <a:ext cx="9499107" cy="686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27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645539-BD6A-4FBC-8391-B4C117F3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cs-CZ" sz="3800" b="1"/>
              <a:t>JEDEN SVĚT UDRŽITELNĚ - POČÁTKY</a:t>
            </a:r>
            <a:endParaRPr lang="en-US" sz="3800" b="1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1E783B-3736-4600-9201-B8E7CF0C7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endParaRPr lang="cs-CZ" sz="2200"/>
          </a:p>
          <a:p>
            <a:r>
              <a:rPr lang="cs-CZ" sz="2200"/>
              <a:t>2016 – vege cateringy</a:t>
            </a:r>
          </a:p>
          <a:p>
            <a:r>
              <a:rPr lang="cs-CZ" sz="2200"/>
              <a:t>Vstup do Green Film Network</a:t>
            </a:r>
          </a:p>
          <a:p>
            <a:r>
              <a:rPr lang="cs-CZ" sz="2200"/>
              <a:t>Ekologická kategorie - Zemětaje</a:t>
            </a:r>
            <a:endParaRPr lang="en-US" sz="22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7338AEB-3309-4414-986A-A2718CA8A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858404"/>
            <a:ext cx="6903720" cy="31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77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F42583A0-9ECC-4534-8EEA-E0DF95A35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0828" y="643466"/>
            <a:ext cx="793034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74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A9794C-E1D6-4009-AA5D-1FF8A31AC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1"/>
            <a:ext cx="10909640" cy="18326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100" b="1" kern="1200" dirty="0">
                <a:latin typeface="+mj-lt"/>
                <a:ea typeface="+mj-ea"/>
                <a:cs typeface="+mj-cs"/>
              </a:rPr>
              <a:t>COVID – ZMĚNY SMĚREM </a:t>
            </a:r>
            <a:r>
              <a:rPr lang="en-US" sz="6100" b="1" dirty="0"/>
              <a:t> </a:t>
            </a:r>
            <a:r>
              <a:rPr lang="en-US" sz="6100" b="1" kern="1200" dirty="0">
                <a:latin typeface="+mj-lt"/>
                <a:ea typeface="+mj-ea"/>
                <a:cs typeface="+mj-cs"/>
              </a:rPr>
              <a:t>K UDRŽITELNOSTI</a:t>
            </a:r>
          </a:p>
        </p:txBody>
      </p:sp>
      <p:sp>
        <p:nvSpPr>
          <p:cNvPr id="60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AA28F5B-F9EA-4003-856B-0491399F2B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66" b="8374"/>
          <a:stretch>
            <a:fillRect/>
          </a:stretch>
        </p:blipFill>
        <p:spPr>
          <a:xfrm>
            <a:off x="1945016" y="3124200"/>
            <a:ext cx="8298919" cy="310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15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35B97B0-B2AD-437D-ACB0-486DE412E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b="1" dirty="0"/>
              <a:t>FESTIVAL DNES – PROGRAMOVÁ UDRŽITELNOST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Ředitel festivalu Ondřej Kamenický mluví na pódiu, za ním stojí festivalový tým a plátno s letošním vizuálem.">
            <a:extLst>
              <a:ext uri="{FF2B5EF4-FFF2-40B4-BE49-F238E27FC236}">
                <a16:creationId xmlns:a16="http://schemas.microsoft.com/office/drawing/2014/main" id="{16861F9A-67EB-3641-37B7-DDBE5D7AF4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4" r="28523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4212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645539-BD6A-4FBC-8391-B4C117F3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b="1" kern="1200" dirty="0">
                <a:latin typeface="+mj-lt"/>
                <a:ea typeface="+mj-ea"/>
                <a:cs typeface="+mj-cs"/>
              </a:rPr>
              <a:t>JEDEN SVĚT V REGIONECH</a:t>
            </a:r>
          </a:p>
        </p:txBody>
      </p:sp>
      <p:sp>
        <p:nvSpPr>
          <p:cNvPr id="4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877D8FD-E70B-48B9-98A8-FBBE799FCE52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Praha a 56 měst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Růst o 30 měst za poslední dva roky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Rozmanitá síť organizujících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Dostupnost kultury pro každého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Udržitelnost X další růst?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973E528-7B42-4BEC-8A34-6D71D3A96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564996"/>
            <a:ext cx="6903720" cy="3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14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645539-BD6A-4FBC-8391-B4C117F3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 b="1"/>
              <a:t>SERVIS PRO REGIONY</a:t>
            </a:r>
            <a:endParaRPr lang="en-US" sz="5400" b="1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1E783B-3736-4600-9201-B8E7CF0C7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cs-CZ" sz="2200"/>
          </a:p>
          <a:p>
            <a:r>
              <a:rPr lang="cs-CZ" sz="2200"/>
              <a:t>Regionální koordinátorka</a:t>
            </a:r>
          </a:p>
          <a:p>
            <a:r>
              <a:rPr lang="cs-CZ" sz="2200"/>
              <a:t>Propagační materiály a merch</a:t>
            </a:r>
          </a:p>
          <a:p>
            <a:r>
              <a:rPr lang="cs-CZ" sz="2200"/>
              <a:t>Filmové balíčky</a:t>
            </a:r>
          </a:p>
          <a:p>
            <a:pPr lvl="1"/>
            <a:r>
              <a:rPr lang="cs-CZ" sz="2200"/>
              <a:t>Velký</a:t>
            </a:r>
          </a:p>
          <a:p>
            <a:pPr lvl="1"/>
            <a:r>
              <a:rPr lang="cs-CZ" sz="2200"/>
              <a:t>Malý</a:t>
            </a:r>
          </a:p>
          <a:p>
            <a:pPr lvl="1"/>
            <a:r>
              <a:rPr lang="cs-CZ" sz="2200"/>
              <a:t>Školní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61641C-20CC-40D0-8D26-E6C8E70F5B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2979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F2075B-4AA8-44B7-AEA1-D69F64ACA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4000" b="1" dirty="0"/>
              <a:t>UDRŽITELNOST V PROGRAMU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B45EBD-CFCC-4C41-85A4-DFF273458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cs-CZ" sz="2200"/>
          </a:p>
          <a:p>
            <a:r>
              <a:rPr lang="cs-CZ" sz="2200"/>
              <a:t>Filmová nabídka</a:t>
            </a:r>
          </a:p>
          <a:p>
            <a:r>
              <a:rPr lang="cs-CZ" sz="2200"/>
              <a:t>Doprovodný program</a:t>
            </a:r>
          </a:p>
          <a:p>
            <a:r>
              <a:rPr lang="cs-CZ" sz="2200"/>
              <a:t>Debatní program a debatující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2C5EE57-5606-4EBD-9651-97C5CFA313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99" r="7648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9500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06E459-B1E7-4E66-BCC7-1C68F79496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65" r="-2" b="18761"/>
          <a:stretch>
            <a:fillRect/>
          </a:stretch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6C1B89A-F993-4D46-A6DD-5CE53C76A9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236" r="-2" b="3789"/>
          <a:stretch>
            <a:fillRect/>
          </a:stretch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206415-7D3A-449E-A197-06419DF3C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sz="3400" b="1"/>
              <a:t>LIMITY REGIONÁLNÍ UDRŽITELNOSTI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00F3A6-F8DB-4552-9F3C-374A57320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endParaRPr lang="cs-CZ" sz="2000"/>
          </a:p>
          <a:p>
            <a:r>
              <a:rPr lang="cs-CZ" sz="2000"/>
              <a:t>Vege catering</a:t>
            </a:r>
          </a:p>
          <a:p>
            <a:r>
              <a:rPr lang="cs-CZ" sz="2000"/>
              <a:t>Tiskoviny</a:t>
            </a:r>
          </a:p>
          <a:p>
            <a:r>
              <a:rPr lang="cs-CZ" sz="2000"/>
              <a:t>Růst regionální sítě obecně</a:t>
            </a:r>
          </a:p>
        </p:txBody>
      </p:sp>
    </p:spTree>
    <p:extLst>
      <p:ext uri="{BB962C8B-B14F-4D97-AF65-F5344CB8AC3E}">
        <p14:creationId xmlns:p14="http://schemas.microsoft.com/office/powerpoint/2010/main" val="225755924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2">
      <a:majorFont>
        <a:latin typeface="Saans JS"/>
        <a:ea typeface=""/>
        <a:cs typeface="Saans JS"/>
      </a:majorFont>
      <a:minorFont>
        <a:latin typeface="Saans JS"/>
        <a:ea typeface=""/>
        <a:cs typeface="Saans J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810D661E47AAA44A838AB603D86717C" ma:contentTypeVersion="19" ma:contentTypeDescription="Vytvoří nový dokument" ma:contentTypeScope="" ma:versionID="7b488c10fa8d827f283667f3bdbb0338">
  <xsd:schema xmlns:xsd="http://www.w3.org/2001/XMLSchema" xmlns:xs="http://www.w3.org/2001/XMLSchema" xmlns:p="http://schemas.microsoft.com/office/2006/metadata/properties" xmlns:ns2="8c3ccdc5-61f2-4e17-b00a-ccf9144a7e23" xmlns:ns3="7562dc93-25e3-4cf9-ab53-15fbf3503674" targetNamespace="http://schemas.microsoft.com/office/2006/metadata/properties" ma:root="true" ma:fieldsID="8bc715ae96299c3f656276a9b4a55004" ns2:_="" ns3:_="">
    <xsd:import namespace="8c3ccdc5-61f2-4e17-b00a-ccf9144a7e23"/>
    <xsd:import namespace="7562dc93-25e3-4cf9-ab53-15fbf35036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3ccdc5-61f2-4e17-b00a-ccf9144a7e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9d1d94eb-e748-476a-b8a1-9d7f1bd05a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2dc93-25e3-4cf9-ab53-15fbf350367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5b0adee-4394-459e-a2d6-eb9cb7db3e9f}" ma:internalName="TaxCatchAll" ma:showField="CatchAllData" ma:web="7562dc93-25e3-4cf9-ab53-15fbf35036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3ccdc5-61f2-4e17-b00a-ccf9144a7e23">
      <Terms xmlns="http://schemas.microsoft.com/office/infopath/2007/PartnerControls"/>
    </lcf76f155ced4ddcb4097134ff3c332f>
    <TaxCatchAll xmlns="7562dc93-25e3-4cf9-ab53-15fbf3503674" xsi:nil="true"/>
  </documentManagement>
</p:properties>
</file>

<file path=customXml/itemProps1.xml><?xml version="1.0" encoding="utf-8"?>
<ds:datastoreItem xmlns:ds="http://schemas.openxmlformats.org/officeDocument/2006/customXml" ds:itemID="{C0562665-E04C-439E-B7EE-155549F6B5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4B43B9-84B9-4BF6-9F89-7B8FD80EC1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3ccdc5-61f2-4e17-b00a-ccf9144a7e23"/>
    <ds:schemaRef ds:uri="7562dc93-25e3-4cf9-ab53-15fbf35036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A2D615-0358-4FC5-B17F-1AD20A8C0904}">
  <ds:schemaRefs>
    <ds:schemaRef ds:uri="http://schemas.microsoft.com/office/2006/documentManagement/types"/>
    <ds:schemaRef ds:uri="http://purl.org/dc/elements/1.1/"/>
    <ds:schemaRef ds:uri="cf606e60-e598-4abb-ad22-18d289650250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45a7482-fa16-4f6f-8c5a-947759753b79"/>
    <ds:schemaRef ds:uri="http://www.w3.org/XML/1998/namespace"/>
    <ds:schemaRef ds:uri="http://purl.org/dc/dcmitype/"/>
    <ds:schemaRef ds:uri="8c3ccdc5-61f2-4e17-b00a-ccf9144a7e23"/>
    <ds:schemaRef ds:uri="7562dc93-25e3-4cf9-ab53-15fbf350367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</TotalTime>
  <Words>106</Words>
  <Application>Microsoft Office PowerPoint</Application>
  <PresentationFormat>Širokoúhlá obrazovka</PresentationFormat>
  <Paragraphs>34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Saans JS</vt:lpstr>
      <vt:lpstr>Motiv Office</vt:lpstr>
      <vt:lpstr>Prezentace aplikace PowerPoint</vt:lpstr>
      <vt:lpstr>JEDEN SVĚT UDRŽITELNĚ - POČÁTKY</vt:lpstr>
      <vt:lpstr>Prezentace aplikace PowerPoint</vt:lpstr>
      <vt:lpstr>COVID – ZMĚNY SMĚREM  K UDRŽITELNOSTI</vt:lpstr>
      <vt:lpstr>FESTIVAL DNES – PROGRAMOVÁ UDRŽITELNOST</vt:lpstr>
      <vt:lpstr>JEDEN SVĚT V REGIONECH</vt:lpstr>
      <vt:lpstr>SERVIS PRO REGIONY</vt:lpstr>
      <vt:lpstr>UDRŽITELNOST V PROGRAMU</vt:lpstr>
      <vt:lpstr>LIMITY REGIONÁLNÍ UDRŽITELNOSTI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Odehnal, Martin</dc:creator>
  <cp:lastModifiedBy>Poštulka Tomáš</cp:lastModifiedBy>
  <cp:revision>68</cp:revision>
  <dcterms:created xsi:type="dcterms:W3CDTF">2024-02-03T09:01:44Z</dcterms:created>
  <dcterms:modified xsi:type="dcterms:W3CDTF">2025-05-23T12:42:58Z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0x0101009810D661E47AAA44A838AB603D86717C</vt:lpwstr>
  </property>
  <property fmtid="{D5CDD505-2E9C-101B-9397-08002B2CF9AE}" pid="3" name="MediaServiceImageTags">
    <vt:lpwstr/>
  </property>
</Properties>
</file>