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5" r:id="rId3"/>
    <p:sldId id="257" r:id="rId4"/>
    <p:sldId id="266" r:id="rId5"/>
    <p:sldId id="267" r:id="rId6"/>
    <p:sldId id="275" r:id="rId7"/>
    <p:sldId id="268" r:id="rId8"/>
    <p:sldId id="276" r:id="rId9"/>
    <p:sldId id="270" r:id="rId10"/>
    <p:sldId id="269" r:id="rId11"/>
    <p:sldId id="258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0"/>
    <p:restoredTop sz="91455"/>
  </p:normalViewPr>
  <p:slideViewPr>
    <p:cSldViewPr snapToGrid="0">
      <p:cViewPr varScale="1">
        <p:scale>
          <a:sx n="105" d="100"/>
          <a:sy n="105" d="100"/>
        </p:scale>
        <p:origin x="115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Vésés, szobor, művészet, Kőfaragás látható&#10;&#10;Automatikusan generált leírás">
            <a:extLst>
              <a:ext uri="{FF2B5EF4-FFF2-40B4-BE49-F238E27FC236}">
                <a16:creationId xmlns:a16="http://schemas.microsoft.com/office/drawing/2014/main" id="{40A1979C-B188-0775-589A-BAC3729E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8AE43FC-431B-A5C2-F9ED-926E98650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DEBRECEN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dirty="0">
                <a:solidFill>
                  <a:schemeClr val="tx1"/>
                </a:solidFill>
              </a:rPr>
              <a:t>RE/</a:t>
            </a:r>
            <a:r>
              <a:rPr lang="hu-HU" dirty="0" err="1">
                <a:solidFill>
                  <a:schemeClr val="tx1"/>
                </a:solidFill>
              </a:rPr>
              <a:t>BUILDing</a:t>
            </a:r>
            <a:r>
              <a:rPr lang="hu-HU" dirty="0">
                <a:solidFill>
                  <a:schemeClr val="tx1"/>
                </a:solidFill>
              </a:rPr>
              <a:t> A CITY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09D1EC5-7411-8C11-851A-4187B8E5D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B50D7E7-E76D-AF0C-86F1-197DD431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7" y="4679077"/>
            <a:ext cx="7722452" cy="127155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SUSTAINABLE COMMUNITIES</a:t>
            </a:r>
          </a:p>
        </p:txBody>
      </p:sp>
      <p:pic>
        <p:nvPicPr>
          <p:cNvPr id="5" name="Tartalom helye 4" descr="A képen kültéri, ház, ingatlan, Ingatla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FFF2069-5601-916A-3C0C-76127E641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833" b="1"/>
          <a:stretch>
            <a:fillRect/>
          </a:stretch>
        </p:blipFill>
        <p:spPr>
          <a:xfrm>
            <a:off x="6062490" y="230658"/>
            <a:ext cx="6062452" cy="3428989"/>
          </a:xfrm>
          <a:prstGeom prst="rect">
            <a:avLst/>
          </a:prstGeom>
        </p:spPr>
      </p:pic>
      <p:pic>
        <p:nvPicPr>
          <p:cNvPr id="7" name="Kép 6" descr="A képen bútorok, fedett pályás, padló, épül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F5D6FD2-AB60-F3C4-7AB9-D62283A9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9" r="-1" b="14734"/>
          <a:stretch>
            <a:fillRect/>
          </a:stretch>
        </p:blipFill>
        <p:spPr>
          <a:xfrm>
            <a:off x="29891" y="230658"/>
            <a:ext cx="6062472" cy="3428999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4F8F23-A22C-BAE3-6F94-77C585F6F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412" y="4846076"/>
            <a:ext cx="7715177" cy="127155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9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8AD1F3B-623D-7E43-79B8-A213A134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 sz="2200" b="1">
                <a:solidFill>
                  <a:schemeClr val="bg1"/>
                </a:solidFill>
              </a:rPr>
              <a:t>HOW WE ARE REBUILDING COLLABORATIVE COMUNITIES?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B3768D-B601-9E42-BC1D-395EA5B91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>
                <a:solidFill>
                  <a:schemeClr val="bg1"/>
                </a:solidFill>
              </a:rPr>
              <a:t>THE RULE OF THE MUNICIPALITY: MEDIATION</a:t>
            </a:r>
          </a:p>
          <a:p>
            <a:pPr marL="0" indent="0">
              <a:buNone/>
            </a:pPr>
            <a:endParaRPr lang="hu-HU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>
                <a:solidFill>
                  <a:schemeClr val="bg1"/>
                </a:solidFill>
              </a:rPr>
              <a:t>DIALOGING COMMUNITIES</a:t>
            </a:r>
          </a:p>
          <a:p>
            <a:pPr marL="0" indent="0">
              <a:buNone/>
            </a:pPr>
            <a:r>
              <a:rPr lang="hu-HU">
                <a:solidFill>
                  <a:schemeClr val="bg1"/>
                </a:solidFill>
              </a:rPr>
              <a:t>CONCRETE PROJECTS</a:t>
            </a:r>
          </a:p>
          <a:p>
            <a:pPr marL="0" indent="0">
              <a:buNone/>
            </a:pPr>
            <a:r>
              <a:rPr lang="hu-HU">
                <a:solidFill>
                  <a:schemeClr val="bg1"/>
                </a:solidFill>
              </a:rPr>
              <a:t>PARTICIPATION BUDGET</a:t>
            </a:r>
          </a:p>
        </p:txBody>
      </p:sp>
      <p:pic>
        <p:nvPicPr>
          <p:cNvPr id="6" name="Kép 5" descr="A képen ruházat, személy, lábbelik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1942F0-94E6-9A72-9C1D-D92B7F4E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069" y="770709"/>
            <a:ext cx="7249885" cy="52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42B978-F23E-5512-17C7-CB254500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4418372"/>
            <a:ext cx="7729729" cy="85540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I. Debrecen cultural forum</a:t>
            </a:r>
          </a:p>
        </p:txBody>
      </p:sp>
      <p:pic>
        <p:nvPicPr>
          <p:cNvPr id="7" name="Kép 6" descr="A képen ruházat, ember, nő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28E3431-E5EA-3F70-D4D9-0C1119BD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975"/>
          <a:stretch>
            <a:fillRect/>
          </a:stretch>
        </p:blipFill>
        <p:spPr>
          <a:xfrm>
            <a:off x="20" y="10"/>
            <a:ext cx="6062452" cy="3428989"/>
          </a:xfrm>
          <a:prstGeom prst="rect">
            <a:avLst/>
          </a:prstGeom>
        </p:spPr>
      </p:pic>
      <p:pic>
        <p:nvPicPr>
          <p:cNvPr id="5" name="Tartalom helye 4" descr="A képen ruházat, ember, személy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DD0B69A-DCDC-A2E6-F74F-650FC5D52E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64" r="-1" b="-1"/>
          <a:stretch>
            <a:fillRect/>
          </a:stretch>
        </p:blipFill>
        <p:spPr>
          <a:xfrm>
            <a:off x="6129528" y="-1"/>
            <a:ext cx="6062472" cy="3428999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C7B949-FA2C-7301-F6A2-ABE43A4EE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412" y="4846076"/>
            <a:ext cx="7715177" cy="1271556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84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artalom helye 9" descr="A képen ruházat, személy, kültéri, emb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B9C7C55-FE93-9940-4D14-5161AF5F7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8" r="5361"/>
          <a:stretch>
            <a:fillRect/>
          </a:stretch>
        </p:blipFill>
        <p:spPr>
          <a:xfrm>
            <a:off x="4650910" y="3429000"/>
            <a:ext cx="3654161" cy="3428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31B75CB-8885-DD2D-2368-4F80CDED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17" y="2359849"/>
            <a:ext cx="3363974" cy="1533447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 sz="2400" dirty="0" err="1">
                <a:solidFill>
                  <a:schemeClr val="bg1"/>
                </a:solidFill>
              </a:rPr>
              <a:t>Sustainable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collaborations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40" name="Content Placeholder 32">
            <a:extLst>
              <a:ext uri="{FF2B5EF4-FFF2-40B4-BE49-F238E27FC236}">
                <a16:creationId xmlns:a16="http://schemas.microsoft.com/office/drawing/2014/main" id="{F446641E-68AE-BE5F-012C-B7351C35F72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3468" y="6053665"/>
            <a:ext cx="3363974" cy="45719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Kép 7" descr="A képen kültéri, ég, személy, épület látható&#10;&#10;Automatikusan generált leírás">
            <a:extLst>
              <a:ext uri="{FF2B5EF4-FFF2-40B4-BE49-F238E27FC236}">
                <a16:creationId xmlns:a16="http://schemas.microsoft.com/office/drawing/2014/main" id="{2B66F772-BB41-1419-97D0-4BEF4828C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49" r="13754" b="3"/>
          <a:stretch>
            <a:fillRect/>
          </a:stretch>
        </p:blipFill>
        <p:spPr>
          <a:xfrm>
            <a:off x="8421459" y="10"/>
            <a:ext cx="3770541" cy="3428990"/>
          </a:xfrm>
          <a:prstGeom prst="rect">
            <a:avLst/>
          </a:prstGeom>
        </p:spPr>
      </p:pic>
      <p:pic>
        <p:nvPicPr>
          <p:cNvPr id="7" name="Kép 6" descr="A képen kültéri, növény, fű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A448A04-FC87-7CA5-274B-5D2DC29D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49" r="4081"/>
          <a:stretch>
            <a:fillRect/>
          </a:stretch>
        </p:blipFill>
        <p:spPr>
          <a:xfrm>
            <a:off x="8421441" y="3429000"/>
            <a:ext cx="3770541" cy="3429000"/>
          </a:xfrm>
          <a:prstGeom prst="rect">
            <a:avLst/>
          </a:prstGeom>
        </p:spPr>
      </p:pic>
      <p:pic>
        <p:nvPicPr>
          <p:cNvPr id="5" name="Tartalom helye 4" descr="A képen kültéri, ég, épület, há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7B7F099-CC4C-A451-7DBD-77942BEEF2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59" r="10971"/>
          <a:stretch>
            <a:fillRect/>
          </a:stretch>
        </p:blipFill>
        <p:spPr>
          <a:xfrm>
            <a:off x="4701666" y="5"/>
            <a:ext cx="360340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50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kültéri, virágcserép, épület, szoba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BE2FC40-68CA-3C4E-1B07-E0FF30C8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19" r="4" b="34"/>
          <a:stretch>
            <a:fillRect/>
          </a:stretch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10" name="Kép 9" descr="A képen kültéri, felhő, fű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A558966-E0FE-A589-D96F-7C32A6FF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3" r="-1" b="-1"/>
          <a:stretch>
            <a:fillRect/>
          </a:stretch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78D76A4-4865-7873-0B32-984BE19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09" y="2415996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 sz="2400" dirty="0" err="1">
                <a:solidFill>
                  <a:schemeClr val="bg1"/>
                </a:solidFill>
              </a:rPr>
              <a:t>Sustainable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collaborations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0498AC71-5EC0-A58A-1B94-360EC325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30" y="5880295"/>
            <a:ext cx="3000902" cy="56868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Tartalom helye 5" descr="A képen könyv, kültéri, növény, könyvszekr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E807B3-4322-7666-4CDC-FEA9F330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64" r="10433" b="2"/>
          <a:stretch>
            <a:fillRect/>
          </a:stretch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87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felhő, kültéri, táj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171094E-8D79-9FE8-0CA0-0BEC8620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66" r="4" b="4"/>
          <a:stretch>
            <a:fillRect/>
          </a:stretch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9" name="Kép 8" descr="A képen kültéri, éjszaka, ég, elektromossá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07A4177-6BDB-11A8-6B2D-2F81BA612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72" r="-1" b="-1"/>
          <a:stretch>
            <a:fillRect/>
          </a:stretch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6079F50-EA46-5234-5278-8465A7EC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45294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Sustainable collaborations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73D9D1C-2927-0E82-7A43-A8EE9E445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5734594"/>
            <a:ext cx="3363974" cy="319072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Kép 6" descr="A képen kültéri, fa, játszótér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77D1632-F8A1-C885-4CCF-6693C210C0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4" r="-1" b="-1"/>
          <a:stretch>
            <a:fillRect/>
          </a:stretch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8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CF148CB-CA26-6D70-DD32-5760E1A0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38044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274320" tIns="182880" rIns="274320" bIns="182880" rtlCol="0" anchorCtr="1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Sustainablity is our identity</a:t>
            </a:r>
          </a:p>
        </p:txBody>
      </p:sp>
      <p:sp>
        <p:nvSpPr>
          <p:cNvPr id="35" name="Content Placeholder 32">
            <a:extLst>
              <a:ext uri="{FF2B5EF4-FFF2-40B4-BE49-F238E27FC236}">
                <a16:creationId xmlns:a16="http://schemas.microsoft.com/office/drawing/2014/main" id="{CDD663AC-B0AD-4AF0-4659-8EF60FD6D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Tartalom helye 11" descr="A képen rajz, vázlat, kültéri, épül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52C001-C777-ACB6-EB2C-E6F3EE28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519" y="1385883"/>
            <a:ext cx="7119257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0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9E79A36-ED5B-4E5B-6AB9-F5557BDBE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CÍVIS IDENTITY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CBED44-C846-0F6D-0BB8-3BFBC7E68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8863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COLLABORATIVE COMMUNITY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THE CITY AS A COMMON PURPOSE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STRONG SENSE OF AUTHONOMY AND SOVEREIGHNITY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EDUCATION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PROTESTANT CULTURE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i="1" dirty="0">
                <a:solidFill>
                  <a:schemeClr val="bg1"/>
                </a:solidFill>
              </a:rPr>
              <a:t>CAPACITY OF RESILIENSE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Kép 6" descr="A képen festmény, rajz, kültéri, épület látható&#10;&#10;Automatikusan generált leírás">
            <a:extLst>
              <a:ext uri="{FF2B5EF4-FFF2-40B4-BE49-F238E27FC236}">
                <a16:creationId xmlns:a16="http://schemas.microsoft.com/office/drawing/2014/main" id="{CAE60D65-6F35-A562-A780-DEF309C5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3" r="6" b="6"/>
          <a:stretch/>
        </p:blipFill>
        <p:spPr>
          <a:xfrm>
            <a:off x="8415338" y="3589868"/>
            <a:ext cx="3000375" cy="3068105"/>
          </a:xfrm>
          <a:prstGeom prst="rect">
            <a:avLst/>
          </a:prstGeom>
        </p:spPr>
      </p:pic>
      <p:pic>
        <p:nvPicPr>
          <p:cNvPr id="5" name="Tartalom helye 4" descr="A képen művészet, címerpajzs, Vésés, kültéri látható&#10;&#10;Automatikusan generált leírás">
            <a:extLst>
              <a:ext uri="{FF2B5EF4-FFF2-40B4-BE49-F238E27FC236}">
                <a16:creationId xmlns:a16="http://schemas.microsoft.com/office/drawing/2014/main" id="{E72D2A6D-54FA-89BA-FEA2-12638223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9" r="4935" b="2"/>
          <a:stretch/>
        </p:blipFill>
        <p:spPr>
          <a:xfrm>
            <a:off x="8625250" y="200026"/>
            <a:ext cx="2518999" cy="30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2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kültéri, fa, Légi fotó, előváro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D1D8576-78F2-31FC-509F-367C0BA0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47" r="21600"/>
          <a:stretch>
            <a:fillRect/>
          </a:stretch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2BFF60D-119F-2552-7B2D-CB281B10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 sz="2200">
                <a:solidFill>
                  <a:schemeClr val="bg1"/>
                </a:solidFill>
              </a:rPr>
              <a:t>A city in transformation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486F2D-4F23-4ECA-23CF-40858CEF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4" y="2795451"/>
            <a:ext cx="4062549" cy="34190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D2030 </a:t>
            </a:r>
            <a:r>
              <a:rPr lang="hu-HU" sz="2400" dirty="0" err="1">
                <a:solidFill>
                  <a:schemeClr val="bg1"/>
                </a:solidFill>
              </a:rPr>
              <a:t>Development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Strategy</a:t>
            </a: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chemeClr val="bg1"/>
                </a:solidFill>
              </a:rPr>
              <a:t>Sustainable</a:t>
            </a:r>
            <a:r>
              <a:rPr lang="hu-HU" sz="2400" dirty="0">
                <a:solidFill>
                  <a:schemeClr val="bg1"/>
                </a:solidFill>
              </a:rPr>
              <a:t> City </a:t>
            </a:r>
            <a:r>
              <a:rPr lang="hu-HU" sz="2400" dirty="0" err="1">
                <a:solidFill>
                  <a:schemeClr val="bg1"/>
                </a:solidFill>
              </a:rPr>
              <a:t>Development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Strategic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Plan</a:t>
            </a: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chemeClr val="bg1"/>
                </a:solidFill>
              </a:rPr>
              <a:t>Green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Codex</a:t>
            </a:r>
            <a:endParaRPr lang="hu-HU" sz="24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chemeClr val="bg1"/>
                </a:solidFill>
              </a:rPr>
              <a:t>Cultural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Strategy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9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ég, épület, kültéri, éjsza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E49708B-067C-8A23-E380-436A670C3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091" t="2310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ACEE1E9-D567-0DB3-340F-DD6E7F32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ELECTRIC MOBILITY HUB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E44F7-1AE7-45C1-BB2F-447BC47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2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szöveg, számítógép, Megjelenítőeszköz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E1FE8D9-EF27-7CCE-7CDF-6F9D6E1510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47" b="1"/>
          <a:stretch>
            <a:fillRect/>
          </a:stretch>
        </p:blipFill>
        <p:spPr>
          <a:xfrm>
            <a:off x="4649234" y="10"/>
            <a:ext cx="3677902" cy="2634800"/>
          </a:xfrm>
          <a:prstGeom prst="rect">
            <a:avLst/>
          </a:prstGeom>
        </p:spPr>
      </p:pic>
      <p:pic>
        <p:nvPicPr>
          <p:cNvPr id="5" name="Tartalom helye 4" descr="A képen kültéri, fű, ég, felh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2D8A247-5CC9-AB5A-80C8-49445EB7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68" r="-1" b="503"/>
          <a:stretch>
            <a:fillRect/>
          </a:stretch>
        </p:blipFill>
        <p:spPr>
          <a:xfrm>
            <a:off x="4779264" y="2821576"/>
            <a:ext cx="7278624" cy="40259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EDE4E0-F02D-013D-5F9C-DC45E513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274320" tIns="182880" rIns="274320" bIns="182880" rtlCol="0" anchorCtr="1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Sustainable development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5299FE7-0642-504F-76C7-70AAAD2F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3622467"/>
            <a:ext cx="3363974" cy="17280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GREEN SENTINEL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CIVAQUA</a:t>
            </a:r>
          </a:p>
        </p:txBody>
      </p:sp>
      <p:pic>
        <p:nvPicPr>
          <p:cNvPr id="7" name="Kép 6" descr="A képen fa, kültéri, növény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2D588FA-C77B-A27D-9BBA-F48DBE26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75" r="20177" b="3"/>
          <a:stretch>
            <a:fillRect/>
          </a:stretch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2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kültéri, felhő, ég, épül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B620B83-2BBA-7417-E67E-B5665896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51" r="19152" b="3"/>
          <a:stretch>
            <a:fillRect/>
          </a:stretch>
        </p:blipFill>
        <p:spPr>
          <a:xfrm>
            <a:off x="4650909" y="10"/>
            <a:ext cx="3770541" cy="3428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926BB40-08C4-E62B-F07F-3D4E5976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64" y="2564978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GREEN HERITAGE, GREEN FUTURE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7E8617B-E16C-3647-1BB4-879A58D8B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Kép 10" descr="A képen kültéri, ég, fa, úszómedence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2719AAC-B82D-A716-D701-34A364D3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30" r="8173" b="3"/>
          <a:stretch>
            <a:fillRect/>
          </a:stretch>
        </p:blipFill>
        <p:spPr>
          <a:xfrm>
            <a:off x="4647506" y="3429000"/>
            <a:ext cx="3537054" cy="3429000"/>
          </a:xfrm>
          <a:prstGeom prst="rect">
            <a:avLst/>
          </a:prstGeom>
        </p:spPr>
      </p:pic>
      <p:pic>
        <p:nvPicPr>
          <p:cNvPr id="15" name="Kép 14" descr="A képen ég, Légi fotó, kültéri, Madártávl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E096743-2A71-201F-3537-897226B086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75" r="18873"/>
          <a:stretch>
            <a:fillRect/>
          </a:stretch>
        </p:blipFill>
        <p:spPr>
          <a:xfrm>
            <a:off x="8421441" y="3429000"/>
            <a:ext cx="3770541" cy="3429000"/>
          </a:xfrm>
          <a:prstGeom prst="rect">
            <a:avLst/>
          </a:prstGeom>
        </p:spPr>
      </p:pic>
      <p:pic>
        <p:nvPicPr>
          <p:cNvPr id="13" name="Kép 12" descr="A képen kültéri, felhő, ég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0D73962-6D16-8030-15D5-742A9833B1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06" r="4424"/>
          <a:stretch>
            <a:fillRect/>
          </a:stretch>
        </p:blipFill>
        <p:spPr>
          <a:xfrm>
            <a:off x="8418054" y="0"/>
            <a:ext cx="37705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0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ültéri, Légi fotó, légi, Madártávl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80FB467-DEFD-DF76-FB75-A6DA8799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1" r="11140"/>
          <a:stretch>
            <a:fillRect/>
          </a:stretch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CFDB238-F603-1CC4-7253-83D80F0B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720461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Build / rebuild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9B6AB1-2BC2-9E19-6E67-FCD6C5646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348" y="5150188"/>
            <a:ext cx="3363974" cy="3415622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1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291F23A-73DD-7640-D40D-36D9397A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4" y="1662973"/>
            <a:ext cx="3415288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BUILD / REBUILD</a:t>
            </a:r>
          </a:p>
        </p:txBody>
      </p:sp>
      <p:pic>
        <p:nvPicPr>
          <p:cNvPr id="7" name="Kép 6" descr="A képen kültéri, épület, ég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5E8779-A8E3-9BFD-A9F6-5F70272A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51" b="-2"/>
          <a:stretch>
            <a:fillRect/>
          </a:stretch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9" name="Tartalom helye 8" descr="A képen ég, kültéri, építészet, 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9338C2-3582-5065-9975-0E605A3F6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640" r="-1" b="-1"/>
          <a:stretch>
            <a:fillRect/>
          </a:stretch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pic>
        <p:nvPicPr>
          <p:cNvPr id="5" name="Tartalom helye 4" descr="A képen kültéri, ég, épület, Kereskedelmi épül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DF034CE-C902-E9DB-81B7-3CA8B6F8C2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089" r="-3" b="-3"/>
          <a:stretch>
            <a:fillRect/>
          </a:stretch>
        </p:blipFill>
        <p:spPr>
          <a:xfrm>
            <a:off x="8424672" y="1"/>
            <a:ext cx="3767328" cy="26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91231"/>
      </p:ext>
    </p:extLst>
  </p:cSld>
  <p:clrMapOvr>
    <a:masterClrMapping/>
  </p:clrMapOvr>
</p:sld>
</file>

<file path=ppt/theme/theme1.xml><?xml version="1.0" encoding="utf-8"?>
<a:theme xmlns:a="http://schemas.openxmlformats.org/drawingml/2006/main" name="Csomag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Csomag</Template>
  <TotalTime>146</TotalTime>
  <Words>101</Words>
  <Application>Microsoft Macintosh PowerPoint</Application>
  <PresentationFormat>Szélesvásznú</PresentationFormat>
  <Paragraphs>44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Csomag</vt:lpstr>
      <vt:lpstr>DEBRECEN RE/BUILDing A CITY</vt:lpstr>
      <vt:lpstr>Sustainablity is our identity</vt:lpstr>
      <vt:lpstr>CÍVIS IDENTITY </vt:lpstr>
      <vt:lpstr>A city in transformation</vt:lpstr>
      <vt:lpstr>ELECTRIC MOBILITY HUB</vt:lpstr>
      <vt:lpstr>Sustainable development</vt:lpstr>
      <vt:lpstr>GREEN HERITAGE, GREEN FUTURE</vt:lpstr>
      <vt:lpstr>Build / rebuild</vt:lpstr>
      <vt:lpstr>BUILD / REBUILD</vt:lpstr>
      <vt:lpstr>SUSTAINABLE COMMUNITIES</vt:lpstr>
      <vt:lpstr>HOW WE ARE REBUILDING COLLABORATIVE COMUNITIES?</vt:lpstr>
      <vt:lpstr>I. Debrecen cultural forum</vt:lpstr>
      <vt:lpstr>Sustainable collaborations</vt:lpstr>
      <vt:lpstr>Sustainable collaborations</vt:lpstr>
      <vt:lpstr>Sustainable collaborations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István Puskás</dc:creator>
  <cp:lastModifiedBy>István Puskás</cp:lastModifiedBy>
  <cp:revision>4</cp:revision>
  <dcterms:created xsi:type="dcterms:W3CDTF">2024-09-16T20:06:50Z</dcterms:created>
  <dcterms:modified xsi:type="dcterms:W3CDTF">2025-05-27T05:50:35Z</dcterms:modified>
</cp:coreProperties>
</file>