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0E7F8D-9AB8-716A-4D19-97FF431AB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1E6D2D9-A570-D259-DC9C-A21949527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sk-SK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D1F886-C19F-B629-E880-A8D01795F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81C869-6E49-0BCB-D068-BBD77BC4D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F282E1-6D75-1487-6C90-30D3BA859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1042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CBCB79-CBFB-70FD-1627-38ADD1CD3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E638765-985D-7064-4DCF-73C422ABC2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ADD095-5390-67C3-4C50-0D46F7B8D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919F4B-A880-9ECA-6803-CB6B08D1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BA3F5C-FDAA-AD39-6D44-0B6EDB35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9163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4B56C44-9BBC-A5DF-E1A5-C3458B1C38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2F7DD59-ECFF-7291-FE8F-A7723DF13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7EBB02-50F9-D26F-45AE-F949BE2CC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05C8BC-1E01-E366-7723-4D5200556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F2A183-649B-1701-C171-C129842C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648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467FD-9E46-1D0C-6036-F414C0348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AE47D-962F-67AC-3744-AA4C0FCD5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43B6FA-0070-B0EB-44A0-859CB124A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7784020-241C-F1D3-1FC0-7AF1AD943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25B7F9E-5B25-6345-7831-0F7534C8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407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545273-D228-1B7D-48E3-AE52981AC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7EE5361-54B8-5010-A5AB-27A624454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6333C36-DA4A-631A-ADC8-1C51762C9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E0EDFE-4916-0F12-AE47-CB1C7367D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0E33237-22FB-A955-63C3-A84B22F1F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758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21EF0-4E4F-1A92-6E01-07BDF90CB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9F9CF-D23E-54CE-C8A0-A8B603E201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E94F2A6-5BF6-2C9E-92B3-AD279944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BC7150-4598-FD34-A2B4-0B8546DC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7983299-0C5B-F8A6-6CC5-0C98ABDE7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D994910-F0C0-645E-032A-CF55809C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598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A67B83-F7C3-CA7C-9C47-26F294C82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EF12A37-8A52-A4E0-43F9-1825E5D66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9A66904-62A1-2324-B4B5-7A76624BB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8EFA5BD-E208-33C3-AC04-6C7A98BB9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4AB0CD4-11E3-43A4-6AF5-998C2EE35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E583E26-8646-1172-0AB8-337F7C69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8FA1898-4509-F08C-0A91-588113355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DE2A522-31AF-CEBF-44A9-43CEF1E57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11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B619CD-0214-A8B1-5EC4-4AB80699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E30AB89-39E4-8644-4DE3-BCF27B31A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875626E-64BD-0712-A9D2-808103326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EBA8075-F7F1-3EF1-9138-B0BEFD62E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758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7B36054-2068-7F6D-A9F2-DC96F57B4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CED7566-B495-D0BF-F11F-8759B4E5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0744F7-3B2F-5CA7-3C99-44F4162FE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6473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8B3F1-E9C0-6E06-131C-7991C94A9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318E52-0802-11F5-F981-F761B6D38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380E65-EE10-68EF-4B30-3168ACA62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C18833-A5A0-D543-AD0C-20F934F90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AA9FCA-621E-8735-B780-8284B3CBB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6A9E85-AABC-AA62-9DBE-0BAB592FA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991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0B33B7-8C94-176E-D3D8-9FA13FFA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D6233AB-3E35-9B38-9019-E7F103E90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76A647A-C92B-E9C8-FA7B-1F6C05A99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9882E86-5F03-9966-2FEC-97824F2EE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596A803-64E6-EE97-003D-6F9D08E22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C2F79F-F83E-F4D7-FEE4-7D56E934D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950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B849278-D75A-5504-B611-CD2B1CEF6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9460EB1-F5EA-42FE-9662-5E982DEAE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52AC78-2CBE-D56F-F69C-F1A799464B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7269ED-B31D-41B2-BE0C-4AE4D1A06E98}" type="datetimeFigureOut">
              <a:rPr lang="sk-SK" smtClean="0"/>
              <a:t>23. 5. 2025</a:t>
            </a:fld>
            <a:endParaRPr lang="sk-SK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04C4D9-84B9-710F-2855-1720209409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849165-9DC1-FA9A-088B-590BDFA56E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36C880-A6B2-4F0F-9C37-F3615B7FD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476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av.cz/" TargetMode="External"/><Relationship Id="rId2" Type="http://schemas.openxmlformats.org/officeDocument/2006/relationships/hyperlink" Target="mailto:vlcek@puav.cz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C686743-7835-FD1F-499B-B3AAA4C78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r>
              <a:rPr lang="sk-SK" sz="5100" b="1" dirty="0"/>
              <a:t>Platforma </a:t>
            </a:r>
            <a:r>
              <a:rPr lang="sk-SK" sz="5100" b="1" dirty="0" err="1"/>
              <a:t>udržitelné</a:t>
            </a:r>
            <a:r>
              <a:rPr lang="sk-SK" sz="5100" b="1" dirty="0"/>
              <a:t> </a:t>
            </a:r>
            <a:r>
              <a:rPr lang="sk-SK" sz="5100" b="1" dirty="0" err="1"/>
              <a:t>audiovize</a:t>
            </a:r>
            <a:r>
              <a:rPr lang="sk-SK" sz="5100" b="1" dirty="0"/>
              <a:t> (PUAV):</a:t>
            </a:r>
            <a:br>
              <a:rPr lang="sk-SK" sz="5100" dirty="0"/>
            </a:br>
            <a:br>
              <a:rPr lang="sk-SK" sz="5100" dirty="0"/>
            </a:br>
            <a:r>
              <a:rPr lang="sk-SK" sz="5100" dirty="0" err="1"/>
              <a:t>Principy</a:t>
            </a:r>
            <a:r>
              <a:rPr lang="sk-SK" sz="5100" dirty="0"/>
              <a:t> </a:t>
            </a:r>
            <a:r>
              <a:rPr lang="sk-SK" sz="5100" dirty="0" err="1"/>
              <a:t>udržitelného</a:t>
            </a:r>
            <a:r>
              <a:rPr lang="sk-SK" sz="5100" dirty="0"/>
              <a:t> </a:t>
            </a:r>
            <a:r>
              <a:rPr lang="sk-SK" sz="5100" dirty="0" err="1"/>
              <a:t>natáčení</a:t>
            </a:r>
            <a:r>
              <a:rPr lang="sk-SK" sz="5100" dirty="0"/>
              <a:t> v ČR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11461B0-2BC2-1301-604C-1A7956150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pPr algn="l"/>
            <a:r>
              <a:rPr lang="sk-SK" dirty="0"/>
              <a:t>Mgr. </a:t>
            </a:r>
            <a:r>
              <a:rPr lang="sk-SK" dirty="0" err="1"/>
              <a:t>BcA</a:t>
            </a:r>
            <a:r>
              <a:rPr lang="sk-SK" dirty="0"/>
              <a:t>. Miroslav Vlček, </a:t>
            </a:r>
            <a:r>
              <a:rPr lang="sk-SK" dirty="0" err="1"/>
              <a:t>Ph.D</a:t>
            </a:r>
            <a:r>
              <a:rPr lang="sk-SK" dirty="0"/>
              <a:t>.</a:t>
            </a:r>
          </a:p>
          <a:p>
            <a:pPr algn="l"/>
            <a:r>
              <a:rPr lang="sk-SK" dirty="0">
                <a:hlinkClick r:id="rId2"/>
              </a:rPr>
              <a:t>vlcek@puav.cz</a:t>
            </a:r>
            <a:endParaRPr lang="sk-SK" dirty="0"/>
          </a:p>
          <a:p>
            <a:pPr algn="l"/>
            <a:r>
              <a:rPr lang="sk-SK" dirty="0">
                <a:hlinkClick r:id="rId3"/>
              </a:rPr>
              <a:t>www.puav.cz</a:t>
            </a:r>
            <a:r>
              <a:rPr lang="sk-SK" dirty="0"/>
              <a:t>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 descr="Obsah obrázku vzor, pixel, design&#10;&#10;Obsah vygenerovaný umělou inteligencí může být nesprávný.">
            <a:extLst>
              <a:ext uri="{FF2B5EF4-FFF2-40B4-BE49-F238E27FC236}">
                <a16:creationId xmlns:a16="http://schemas.microsoft.com/office/drawing/2014/main" id="{3D470B51-F36C-2E27-C247-618941CA0A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851" y="1169107"/>
            <a:ext cx="4087368" cy="40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2952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</Words>
  <Application>Microsoft Office PowerPoint</Application>
  <PresentationFormat>Širokoúhlá obrazovka</PresentationFormat>
  <Paragraphs>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Motiv Office</vt:lpstr>
      <vt:lpstr>Platforma udržitelné audiovize (PUAV):  Principy udržitelného natáčení v ČR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Vlček Miroslav</dc:creator>
  <cp:lastModifiedBy>Vlček Miroslav</cp:lastModifiedBy>
  <cp:revision>1</cp:revision>
  <dcterms:created xsi:type="dcterms:W3CDTF">2025-05-23T12:35:29Z</dcterms:created>
  <dcterms:modified xsi:type="dcterms:W3CDTF">2025-05-23T12:41:13Z</dcterms:modified>
</cp:coreProperties>
</file>